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Lst>
  <p:notesMasterIdLst>
    <p:notesMasterId r:id="rId50"/>
  </p:notesMasterIdLst>
  <p:sldIdLst>
    <p:sldId id="398" r:id="rId2"/>
    <p:sldId id="336" r:id="rId3"/>
    <p:sldId id="262" r:id="rId4"/>
    <p:sldId id="268" r:id="rId5"/>
    <p:sldId id="411" r:id="rId6"/>
    <p:sldId id="430" r:id="rId7"/>
    <p:sldId id="404" r:id="rId8"/>
    <p:sldId id="342" r:id="rId9"/>
    <p:sldId id="343" r:id="rId10"/>
    <p:sldId id="345" r:id="rId11"/>
    <p:sldId id="344" r:id="rId12"/>
    <p:sldId id="347" r:id="rId13"/>
    <p:sldId id="312" r:id="rId14"/>
    <p:sldId id="349" r:id="rId15"/>
    <p:sldId id="350" r:id="rId16"/>
    <p:sldId id="356" r:id="rId17"/>
    <p:sldId id="413" r:id="rId18"/>
    <p:sldId id="414" r:id="rId19"/>
    <p:sldId id="374" r:id="rId20"/>
    <p:sldId id="357" r:id="rId21"/>
    <p:sldId id="359" r:id="rId22"/>
    <p:sldId id="358" r:id="rId23"/>
    <p:sldId id="415" r:id="rId24"/>
    <p:sldId id="360" r:id="rId25"/>
    <p:sldId id="361" r:id="rId26"/>
    <p:sldId id="409" r:id="rId27"/>
    <p:sldId id="365" r:id="rId28"/>
    <p:sldId id="351" r:id="rId29"/>
    <p:sldId id="364" r:id="rId30"/>
    <p:sldId id="362" r:id="rId31"/>
    <p:sldId id="366" r:id="rId32"/>
    <p:sldId id="416" r:id="rId33"/>
    <p:sldId id="408" r:id="rId34"/>
    <p:sldId id="427" r:id="rId35"/>
    <p:sldId id="352" r:id="rId36"/>
    <p:sldId id="369" r:id="rId37"/>
    <p:sldId id="370" r:id="rId38"/>
    <p:sldId id="371" r:id="rId39"/>
    <p:sldId id="419" r:id="rId40"/>
    <p:sldId id="418" r:id="rId41"/>
    <p:sldId id="376" r:id="rId42"/>
    <p:sldId id="373" r:id="rId43"/>
    <p:sldId id="377" r:id="rId44"/>
    <p:sldId id="378" r:id="rId45"/>
    <p:sldId id="379" r:id="rId46"/>
    <p:sldId id="425" r:id="rId47"/>
    <p:sldId id="424" r:id="rId48"/>
    <p:sldId id="266" r:id="rId49"/>
  </p:sldIdLst>
  <p:sldSz cx="9144000" cy="6858000" type="screen4x3"/>
  <p:notesSz cx="6858000" cy="9144000"/>
  <p:custDataLst>
    <p:tags r:id="rId51"/>
  </p:custDataLst>
  <p:defaultTextStyle>
    <a:defPPr>
      <a:defRPr lang="en-US"/>
    </a:defPPr>
    <a:lvl1pPr algn="l" rtl="0" fontAlgn="base">
      <a:lnSpc>
        <a:spcPct val="90000"/>
      </a:lnSpc>
      <a:spcBef>
        <a:spcPct val="20000"/>
      </a:spcBef>
      <a:spcAft>
        <a:spcPct val="0"/>
      </a:spcAft>
      <a:buChar char="•"/>
      <a:defRPr sz="1600" b="1" i="1" kern="1200">
        <a:solidFill>
          <a:schemeClr val="tx1"/>
        </a:solidFill>
        <a:latin typeface="Arial" charset="0"/>
        <a:ea typeface="+mn-ea"/>
        <a:cs typeface="+mn-cs"/>
      </a:defRPr>
    </a:lvl1pPr>
    <a:lvl2pPr marL="457200" algn="l" rtl="0" fontAlgn="base">
      <a:lnSpc>
        <a:spcPct val="90000"/>
      </a:lnSpc>
      <a:spcBef>
        <a:spcPct val="20000"/>
      </a:spcBef>
      <a:spcAft>
        <a:spcPct val="0"/>
      </a:spcAft>
      <a:buChar char="•"/>
      <a:defRPr sz="1600" b="1" i="1" kern="1200">
        <a:solidFill>
          <a:schemeClr val="tx1"/>
        </a:solidFill>
        <a:latin typeface="Arial" charset="0"/>
        <a:ea typeface="+mn-ea"/>
        <a:cs typeface="+mn-cs"/>
      </a:defRPr>
    </a:lvl2pPr>
    <a:lvl3pPr marL="914400" algn="l" rtl="0" fontAlgn="base">
      <a:lnSpc>
        <a:spcPct val="90000"/>
      </a:lnSpc>
      <a:spcBef>
        <a:spcPct val="20000"/>
      </a:spcBef>
      <a:spcAft>
        <a:spcPct val="0"/>
      </a:spcAft>
      <a:buChar char="•"/>
      <a:defRPr sz="1600" b="1" i="1" kern="1200">
        <a:solidFill>
          <a:schemeClr val="tx1"/>
        </a:solidFill>
        <a:latin typeface="Arial" charset="0"/>
        <a:ea typeface="+mn-ea"/>
        <a:cs typeface="+mn-cs"/>
      </a:defRPr>
    </a:lvl3pPr>
    <a:lvl4pPr marL="1371600" algn="l" rtl="0" fontAlgn="base">
      <a:lnSpc>
        <a:spcPct val="90000"/>
      </a:lnSpc>
      <a:spcBef>
        <a:spcPct val="20000"/>
      </a:spcBef>
      <a:spcAft>
        <a:spcPct val="0"/>
      </a:spcAft>
      <a:buChar char="•"/>
      <a:defRPr sz="1600" b="1" i="1" kern="1200">
        <a:solidFill>
          <a:schemeClr val="tx1"/>
        </a:solidFill>
        <a:latin typeface="Arial" charset="0"/>
        <a:ea typeface="+mn-ea"/>
        <a:cs typeface="+mn-cs"/>
      </a:defRPr>
    </a:lvl4pPr>
    <a:lvl5pPr marL="1828800" algn="l" rtl="0" fontAlgn="base">
      <a:lnSpc>
        <a:spcPct val="90000"/>
      </a:lnSpc>
      <a:spcBef>
        <a:spcPct val="20000"/>
      </a:spcBef>
      <a:spcAft>
        <a:spcPct val="0"/>
      </a:spcAft>
      <a:buChar char="•"/>
      <a:defRPr sz="1600" b="1" i="1" kern="1200">
        <a:solidFill>
          <a:schemeClr val="tx1"/>
        </a:solidFill>
        <a:latin typeface="Arial" charset="0"/>
        <a:ea typeface="+mn-ea"/>
        <a:cs typeface="+mn-cs"/>
      </a:defRPr>
    </a:lvl5pPr>
    <a:lvl6pPr marL="2286000" algn="l" defTabSz="914400" rtl="0" eaLnBrk="1" latinLnBrk="0" hangingPunct="1">
      <a:defRPr sz="1600" b="1" i="1" kern="1200">
        <a:solidFill>
          <a:schemeClr val="tx1"/>
        </a:solidFill>
        <a:latin typeface="Arial" charset="0"/>
        <a:ea typeface="+mn-ea"/>
        <a:cs typeface="+mn-cs"/>
      </a:defRPr>
    </a:lvl6pPr>
    <a:lvl7pPr marL="2743200" algn="l" defTabSz="914400" rtl="0" eaLnBrk="1" latinLnBrk="0" hangingPunct="1">
      <a:defRPr sz="1600" b="1" i="1" kern="1200">
        <a:solidFill>
          <a:schemeClr val="tx1"/>
        </a:solidFill>
        <a:latin typeface="Arial" charset="0"/>
        <a:ea typeface="+mn-ea"/>
        <a:cs typeface="+mn-cs"/>
      </a:defRPr>
    </a:lvl7pPr>
    <a:lvl8pPr marL="3200400" algn="l" defTabSz="914400" rtl="0" eaLnBrk="1" latinLnBrk="0" hangingPunct="1">
      <a:defRPr sz="1600" b="1" i="1" kern="1200">
        <a:solidFill>
          <a:schemeClr val="tx1"/>
        </a:solidFill>
        <a:latin typeface="Arial" charset="0"/>
        <a:ea typeface="+mn-ea"/>
        <a:cs typeface="+mn-cs"/>
      </a:defRPr>
    </a:lvl8pPr>
    <a:lvl9pPr marL="3657600" algn="l" defTabSz="914400" rtl="0" eaLnBrk="1" latinLnBrk="0" hangingPunct="1">
      <a:defRPr sz="1600" b="1" i="1"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99"/>
    <a:srgbClr val="008000"/>
    <a:srgbClr val="00CCFF"/>
    <a:srgbClr val="9933FF"/>
    <a:srgbClr val="FFFF00"/>
    <a:srgbClr val="FF3399"/>
    <a:srgbClr val="FF0000"/>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65" autoAdjust="0"/>
    <p:restoredTop sz="87755" autoAdjust="0"/>
  </p:normalViewPr>
  <p:slideViewPr>
    <p:cSldViewPr>
      <p:cViewPr varScale="1">
        <p:scale>
          <a:sx n="64" d="100"/>
          <a:sy n="64" d="100"/>
        </p:scale>
        <p:origin x="-1260"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ags" Target="tags/tag1.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E3EA0BE-0698-40F6-8D82-31FD3DC84520}" type="doc">
      <dgm:prSet loTypeId="urn:microsoft.com/office/officeart/2005/8/layout/cycle1" loCatId="cycle" qsTypeId="urn:microsoft.com/office/officeart/2005/8/quickstyle/simple1" qsCatId="simple" csTypeId="urn:microsoft.com/office/officeart/2005/8/colors/accent1_2" csCatId="accent1" phldr="0"/>
      <dgm:spPr/>
      <dgm:t>
        <a:bodyPr/>
        <a:lstStyle/>
        <a:p>
          <a:endParaRPr lang="en-US"/>
        </a:p>
      </dgm:t>
    </dgm:pt>
    <dgm:pt modelId="{5D434E08-843B-49D1-A566-C671499E3031}">
      <dgm:prSet phldrT="[Text]" phldr="1"/>
      <dgm:spPr/>
      <dgm:t>
        <a:bodyPr/>
        <a:lstStyle/>
        <a:p>
          <a:endParaRPr lang="en-US"/>
        </a:p>
      </dgm:t>
    </dgm:pt>
    <dgm:pt modelId="{9E5DED2D-7751-410F-97CE-004064415AEF}" type="parTrans" cxnId="{47D4E876-D881-46A3-AAA4-F7E70AAE290E}">
      <dgm:prSet/>
      <dgm:spPr/>
      <dgm:t>
        <a:bodyPr/>
        <a:lstStyle/>
        <a:p>
          <a:endParaRPr lang="en-US"/>
        </a:p>
      </dgm:t>
    </dgm:pt>
    <dgm:pt modelId="{AF6470FD-95A0-4B12-8F47-5411B24A2AE1}" type="sibTrans" cxnId="{47D4E876-D881-46A3-AAA4-F7E70AAE290E}">
      <dgm:prSet/>
      <dgm:spPr/>
      <dgm:t>
        <a:bodyPr/>
        <a:lstStyle/>
        <a:p>
          <a:endParaRPr lang="en-US"/>
        </a:p>
      </dgm:t>
    </dgm:pt>
    <dgm:pt modelId="{C10DD250-1BA3-40A9-A393-3C2DFD5B392F}">
      <dgm:prSet phldrT="[Text]" phldr="1"/>
      <dgm:spPr/>
      <dgm:t>
        <a:bodyPr/>
        <a:lstStyle/>
        <a:p>
          <a:endParaRPr lang="en-US"/>
        </a:p>
      </dgm:t>
    </dgm:pt>
    <dgm:pt modelId="{B2B79987-2FA5-4D37-B1A0-E11C79154374}" type="parTrans" cxnId="{E62C5A4E-1025-435B-9B78-376701FFFEA3}">
      <dgm:prSet/>
      <dgm:spPr/>
      <dgm:t>
        <a:bodyPr/>
        <a:lstStyle/>
        <a:p>
          <a:endParaRPr lang="en-US"/>
        </a:p>
      </dgm:t>
    </dgm:pt>
    <dgm:pt modelId="{72988917-C692-4DAF-8CCD-2A9EC7749BE6}" type="sibTrans" cxnId="{E62C5A4E-1025-435B-9B78-376701FFFEA3}">
      <dgm:prSet/>
      <dgm:spPr/>
      <dgm:t>
        <a:bodyPr/>
        <a:lstStyle/>
        <a:p>
          <a:endParaRPr lang="en-US"/>
        </a:p>
      </dgm:t>
    </dgm:pt>
    <dgm:pt modelId="{65ED4FB7-1C59-4D28-9CFD-E0F4EF07838D}">
      <dgm:prSet phldrT="[Text]" phldr="1"/>
      <dgm:spPr/>
      <dgm:t>
        <a:bodyPr/>
        <a:lstStyle/>
        <a:p>
          <a:endParaRPr lang="en-US"/>
        </a:p>
      </dgm:t>
    </dgm:pt>
    <dgm:pt modelId="{FA7A3A28-F47E-496F-862C-B7A9B48561A8}" type="parTrans" cxnId="{77463FA2-454C-4F62-B78F-6CA7CEBC4021}">
      <dgm:prSet/>
      <dgm:spPr/>
      <dgm:t>
        <a:bodyPr/>
        <a:lstStyle/>
        <a:p>
          <a:endParaRPr lang="en-US"/>
        </a:p>
      </dgm:t>
    </dgm:pt>
    <dgm:pt modelId="{C61CB6EC-6106-48E6-B6AA-CCB4B6B690EB}" type="sibTrans" cxnId="{77463FA2-454C-4F62-B78F-6CA7CEBC4021}">
      <dgm:prSet/>
      <dgm:spPr/>
      <dgm:t>
        <a:bodyPr/>
        <a:lstStyle/>
        <a:p>
          <a:endParaRPr lang="en-US"/>
        </a:p>
      </dgm:t>
    </dgm:pt>
    <dgm:pt modelId="{551078A3-F15E-4C81-8DAF-CE27223239F8}">
      <dgm:prSet phldrT="[Text]" phldr="1"/>
      <dgm:spPr/>
      <dgm:t>
        <a:bodyPr/>
        <a:lstStyle/>
        <a:p>
          <a:endParaRPr lang="en-US"/>
        </a:p>
      </dgm:t>
    </dgm:pt>
    <dgm:pt modelId="{A56E70BF-CE62-4A00-A975-879678BDFC64}" type="parTrans" cxnId="{F8A99196-95F4-4091-8F24-8087FCE5B11A}">
      <dgm:prSet/>
      <dgm:spPr/>
      <dgm:t>
        <a:bodyPr/>
        <a:lstStyle/>
        <a:p>
          <a:endParaRPr lang="en-US"/>
        </a:p>
      </dgm:t>
    </dgm:pt>
    <dgm:pt modelId="{96D64145-527E-4C72-B75C-39E4C95E6EB2}" type="sibTrans" cxnId="{F8A99196-95F4-4091-8F24-8087FCE5B11A}">
      <dgm:prSet/>
      <dgm:spPr/>
      <dgm:t>
        <a:bodyPr/>
        <a:lstStyle/>
        <a:p>
          <a:endParaRPr lang="en-US"/>
        </a:p>
      </dgm:t>
    </dgm:pt>
    <dgm:pt modelId="{080E6E05-B96E-4315-9A99-926DB83BEB6C}">
      <dgm:prSet phldrT="[Text]" phldr="1"/>
      <dgm:spPr/>
      <dgm:t>
        <a:bodyPr/>
        <a:lstStyle/>
        <a:p>
          <a:endParaRPr lang="en-US"/>
        </a:p>
      </dgm:t>
    </dgm:pt>
    <dgm:pt modelId="{C2C49C45-40DF-451F-8115-6D79A538ADC5}" type="parTrans" cxnId="{B6C60BCA-3321-4511-AA5F-808CB8FAD260}">
      <dgm:prSet/>
      <dgm:spPr/>
      <dgm:t>
        <a:bodyPr/>
        <a:lstStyle/>
        <a:p>
          <a:endParaRPr lang="en-US"/>
        </a:p>
      </dgm:t>
    </dgm:pt>
    <dgm:pt modelId="{5CB3AD53-ABCD-491F-8878-4BAA1418A25E}" type="sibTrans" cxnId="{B6C60BCA-3321-4511-AA5F-808CB8FAD260}">
      <dgm:prSet/>
      <dgm:spPr/>
      <dgm:t>
        <a:bodyPr/>
        <a:lstStyle/>
        <a:p>
          <a:endParaRPr lang="en-US"/>
        </a:p>
      </dgm:t>
    </dgm:pt>
    <dgm:pt modelId="{0631BC8F-CBD4-47FA-AD46-03DA0249FA03}" type="pres">
      <dgm:prSet presAssocID="{CE3EA0BE-0698-40F6-8D82-31FD3DC84520}" presName="cycle" presStyleCnt="0">
        <dgm:presLayoutVars>
          <dgm:dir/>
          <dgm:resizeHandles val="exact"/>
        </dgm:presLayoutVars>
      </dgm:prSet>
      <dgm:spPr/>
      <dgm:t>
        <a:bodyPr/>
        <a:lstStyle/>
        <a:p>
          <a:endParaRPr lang="en-US"/>
        </a:p>
      </dgm:t>
    </dgm:pt>
    <dgm:pt modelId="{4036C1C3-1CA6-4818-9EB6-0F28A83EA152}" type="pres">
      <dgm:prSet presAssocID="{5D434E08-843B-49D1-A566-C671499E3031}" presName="dummy" presStyleCnt="0"/>
      <dgm:spPr/>
    </dgm:pt>
    <dgm:pt modelId="{9A222533-AEBB-465F-8533-17E87A60154A}" type="pres">
      <dgm:prSet presAssocID="{5D434E08-843B-49D1-A566-C671499E3031}" presName="node" presStyleLbl="revTx" presStyleIdx="0" presStyleCnt="5">
        <dgm:presLayoutVars>
          <dgm:bulletEnabled val="1"/>
        </dgm:presLayoutVars>
      </dgm:prSet>
      <dgm:spPr/>
      <dgm:t>
        <a:bodyPr/>
        <a:lstStyle/>
        <a:p>
          <a:endParaRPr lang="en-US"/>
        </a:p>
      </dgm:t>
    </dgm:pt>
    <dgm:pt modelId="{0963CC04-04E3-40D4-AEED-8E2C07165F9C}" type="pres">
      <dgm:prSet presAssocID="{AF6470FD-95A0-4B12-8F47-5411B24A2AE1}" presName="sibTrans" presStyleLbl="node1" presStyleIdx="0" presStyleCnt="5"/>
      <dgm:spPr/>
      <dgm:t>
        <a:bodyPr/>
        <a:lstStyle/>
        <a:p>
          <a:endParaRPr lang="en-US"/>
        </a:p>
      </dgm:t>
    </dgm:pt>
    <dgm:pt modelId="{253E47C1-04B8-4896-AE9E-76D0ACECA9FA}" type="pres">
      <dgm:prSet presAssocID="{C10DD250-1BA3-40A9-A393-3C2DFD5B392F}" presName="dummy" presStyleCnt="0"/>
      <dgm:spPr/>
    </dgm:pt>
    <dgm:pt modelId="{A75D9CFC-DE7E-4FB5-BC5F-E18892743D02}" type="pres">
      <dgm:prSet presAssocID="{C10DD250-1BA3-40A9-A393-3C2DFD5B392F}" presName="node" presStyleLbl="revTx" presStyleIdx="1" presStyleCnt="5">
        <dgm:presLayoutVars>
          <dgm:bulletEnabled val="1"/>
        </dgm:presLayoutVars>
      </dgm:prSet>
      <dgm:spPr/>
      <dgm:t>
        <a:bodyPr/>
        <a:lstStyle/>
        <a:p>
          <a:endParaRPr lang="en-US"/>
        </a:p>
      </dgm:t>
    </dgm:pt>
    <dgm:pt modelId="{1944249F-F9CA-436E-A259-32FAB732210A}" type="pres">
      <dgm:prSet presAssocID="{72988917-C692-4DAF-8CCD-2A9EC7749BE6}" presName="sibTrans" presStyleLbl="node1" presStyleIdx="1" presStyleCnt="5"/>
      <dgm:spPr/>
      <dgm:t>
        <a:bodyPr/>
        <a:lstStyle/>
        <a:p>
          <a:endParaRPr lang="en-US"/>
        </a:p>
      </dgm:t>
    </dgm:pt>
    <dgm:pt modelId="{609055A5-B25A-4DF9-9B63-E7A1B386607B}" type="pres">
      <dgm:prSet presAssocID="{65ED4FB7-1C59-4D28-9CFD-E0F4EF07838D}" presName="dummy" presStyleCnt="0"/>
      <dgm:spPr/>
    </dgm:pt>
    <dgm:pt modelId="{6A9086AF-B8A9-4928-8D38-B545172FA53B}" type="pres">
      <dgm:prSet presAssocID="{65ED4FB7-1C59-4D28-9CFD-E0F4EF07838D}" presName="node" presStyleLbl="revTx" presStyleIdx="2" presStyleCnt="5">
        <dgm:presLayoutVars>
          <dgm:bulletEnabled val="1"/>
        </dgm:presLayoutVars>
      </dgm:prSet>
      <dgm:spPr/>
      <dgm:t>
        <a:bodyPr/>
        <a:lstStyle/>
        <a:p>
          <a:endParaRPr lang="en-US"/>
        </a:p>
      </dgm:t>
    </dgm:pt>
    <dgm:pt modelId="{FBF44BAE-D8A9-44EB-93B5-4A9AF2189D28}" type="pres">
      <dgm:prSet presAssocID="{C61CB6EC-6106-48E6-B6AA-CCB4B6B690EB}" presName="sibTrans" presStyleLbl="node1" presStyleIdx="2" presStyleCnt="5"/>
      <dgm:spPr/>
      <dgm:t>
        <a:bodyPr/>
        <a:lstStyle/>
        <a:p>
          <a:endParaRPr lang="en-US"/>
        </a:p>
      </dgm:t>
    </dgm:pt>
    <dgm:pt modelId="{5DC163D7-E34A-414C-A5A0-24E2B935F35A}" type="pres">
      <dgm:prSet presAssocID="{551078A3-F15E-4C81-8DAF-CE27223239F8}" presName="dummy" presStyleCnt="0"/>
      <dgm:spPr/>
    </dgm:pt>
    <dgm:pt modelId="{F93CA0AF-D590-40E7-BFD6-3A4AFE02429A}" type="pres">
      <dgm:prSet presAssocID="{551078A3-F15E-4C81-8DAF-CE27223239F8}" presName="node" presStyleLbl="revTx" presStyleIdx="3" presStyleCnt="5">
        <dgm:presLayoutVars>
          <dgm:bulletEnabled val="1"/>
        </dgm:presLayoutVars>
      </dgm:prSet>
      <dgm:spPr/>
      <dgm:t>
        <a:bodyPr/>
        <a:lstStyle/>
        <a:p>
          <a:endParaRPr lang="en-US"/>
        </a:p>
      </dgm:t>
    </dgm:pt>
    <dgm:pt modelId="{C2BDA369-E626-4EE5-B322-4302F1E2584B}" type="pres">
      <dgm:prSet presAssocID="{96D64145-527E-4C72-B75C-39E4C95E6EB2}" presName="sibTrans" presStyleLbl="node1" presStyleIdx="3" presStyleCnt="5"/>
      <dgm:spPr/>
      <dgm:t>
        <a:bodyPr/>
        <a:lstStyle/>
        <a:p>
          <a:endParaRPr lang="en-US"/>
        </a:p>
      </dgm:t>
    </dgm:pt>
    <dgm:pt modelId="{C04F8BE8-6BEC-4FDB-9B1A-810B9E9BB170}" type="pres">
      <dgm:prSet presAssocID="{080E6E05-B96E-4315-9A99-926DB83BEB6C}" presName="dummy" presStyleCnt="0"/>
      <dgm:spPr/>
    </dgm:pt>
    <dgm:pt modelId="{29329625-BDE0-43C1-A2EB-18FE9F1CB27E}" type="pres">
      <dgm:prSet presAssocID="{080E6E05-B96E-4315-9A99-926DB83BEB6C}" presName="node" presStyleLbl="revTx" presStyleIdx="4" presStyleCnt="5">
        <dgm:presLayoutVars>
          <dgm:bulletEnabled val="1"/>
        </dgm:presLayoutVars>
      </dgm:prSet>
      <dgm:spPr/>
      <dgm:t>
        <a:bodyPr/>
        <a:lstStyle/>
        <a:p>
          <a:endParaRPr lang="en-US"/>
        </a:p>
      </dgm:t>
    </dgm:pt>
    <dgm:pt modelId="{AD753068-DF3D-4044-B7E5-A3BCF8C12525}" type="pres">
      <dgm:prSet presAssocID="{5CB3AD53-ABCD-491F-8878-4BAA1418A25E}" presName="sibTrans" presStyleLbl="node1" presStyleIdx="4" presStyleCnt="5"/>
      <dgm:spPr/>
      <dgm:t>
        <a:bodyPr/>
        <a:lstStyle/>
        <a:p>
          <a:endParaRPr lang="en-US"/>
        </a:p>
      </dgm:t>
    </dgm:pt>
  </dgm:ptLst>
  <dgm:cxnLst>
    <dgm:cxn modelId="{0F0A2623-F00C-4BD7-AEC0-03F7FB3D8F7F}" type="presOf" srcId="{C10DD250-1BA3-40A9-A393-3C2DFD5B392F}" destId="{A75D9CFC-DE7E-4FB5-BC5F-E18892743D02}" srcOrd="0" destOrd="0" presId="urn:microsoft.com/office/officeart/2005/8/layout/cycle1"/>
    <dgm:cxn modelId="{77463FA2-454C-4F62-B78F-6CA7CEBC4021}" srcId="{CE3EA0BE-0698-40F6-8D82-31FD3DC84520}" destId="{65ED4FB7-1C59-4D28-9CFD-E0F4EF07838D}" srcOrd="2" destOrd="0" parTransId="{FA7A3A28-F47E-496F-862C-B7A9B48561A8}" sibTransId="{C61CB6EC-6106-48E6-B6AA-CCB4B6B690EB}"/>
    <dgm:cxn modelId="{68F354D1-2296-4D54-965B-D0DD41FE33D7}" type="presOf" srcId="{C61CB6EC-6106-48E6-B6AA-CCB4B6B690EB}" destId="{FBF44BAE-D8A9-44EB-93B5-4A9AF2189D28}" srcOrd="0" destOrd="0" presId="urn:microsoft.com/office/officeart/2005/8/layout/cycle1"/>
    <dgm:cxn modelId="{6B55ABB4-C780-4D00-8A7D-1A925FB9F533}" type="presOf" srcId="{551078A3-F15E-4C81-8DAF-CE27223239F8}" destId="{F93CA0AF-D590-40E7-BFD6-3A4AFE02429A}" srcOrd="0" destOrd="0" presId="urn:microsoft.com/office/officeart/2005/8/layout/cycle1"/>
    <dgm:cxn modelId="{F8A99196-95F4-4091-8F24-8087FCE5B11A}" srcId="{CE3EA0BE-0698-40F6-8D82-31FD3DC84520}" destId="{551078A3-F15E-4C81-8DAF-CE27223239F8}" srcOrd="3" destOrd="0" parTransId="{A56E70BF-CE62-4A00-A975-879678BDFC64}" sibTransId="{96D64145-527E-4C72-B75C-39E4C95E6EB2}"/>
    <dgm:cxn modelId="{486DF123-C678-4444-854E-BBF3269B6AB6}" type="presOf" srcId="{65ED4FB7-1C59-4D28-9CFD-E0F4EF07838D}" destId="{6A9086AF-B8A9-4928-8D38-B545172FA53B}" srcOrd="0" destOrd="0" presId="urn:microsoft.com/office/officeart/2005/8/layout/cycle1"/>
    <dgm:cxn modelId="{6F541FF2-AD59-4196-BB1E-FD37E69273D8}" type="presOf" srcId="{5D434E08-843B-49D1-A566-C671499E3031}" destId="{9A222533-AEBB-465F-8533-17E87A60154A}" srcOrd="0" destOrd="0" presId="urn:microsoft.com/office/officeart/2005/8/layout/cycle1"/>
    <dgm:cxn modelId="{47D4E876-D881-46A3-AAA4-F7E70AAE290E}" srcId="{CE3EA0BE-0698-40F6-8D82-31FD3DC84520}" destId="{5D434E08-843B-49D1-A566-C671499E3031}" srcOrd="0" destOrd="0" parTransId="{9E5DED2D-7751-410F-97CE-004064415AEF}" sibTransId="{AF6470FD-95A0-4B12-8F47-5411B24A2AE1}"/>
    <dgm:cxn modelId="{4AD7481E-2041-4AAE-A4E3-8B8BCCE30E3C}" type="presOf" srcId="{AF6470FD-95A0-4B12-8F47-5411B24A2AE1}" destId="{0963CC04-04E3-40D4-AEED-8E2C07165F9C}" srcOrd="0" destOrd="0" presId="urn:microsoft.com/office/officeart/2005/8/layout/cycle1"/>
    <dgm:cxn modelId="{23CF2CA7-6DA6-42A1-AC6F-02D5CB9709C3}" type="presOf" srcId="{5CB3AD53-ABCD-491F-8878-4BAA1418A25E}" destId="{AD753068-DF3D-4044-B7E5-A3BCF8C12525}" srcOrd="0" destOrd="0" presId="urn:microsoft.com/office/officeart/2005/8/layout/cycle1"/>
    <dgm:cxn modelId="{F1B92FEC-8573-41D3-B060-390B058CD4C7}" type="presOf" srcId="{72988917-C692-4DAF-8CCD-2A9EC7749BE6}" destId="{1944249F-F9CA-436E-A259-32FAB732210A}" srcOrd="0" destOrd="0" presId="urn:microsoft.com/office/officeart/2005/8/layout/cycle1"/>
    <dgm:cxn modelId="{B6C60BCA-3321-4511-AA5F-808CB8FAD260}" srcId="{CE3EA0BE-0698-40F6-8D82-31FD3DC84520}" destId="{080E6E05-B96E-4315-9A99-926DB83BEB6C}" srcOrd="4" destOrd="0" parTransId="{C2C49C45-40DF-451F-8115-6D79A538ADC5}" sibTransId="{5CB3AD53-ABCD-491F-8878-4BAA1418A25E}"/>
    <dgm:cxn modelId="{56827152-EA82-4844-8D82-10903E7A1D04}" type="presOf" srcId="{080E6E05-B96E-4315-9A99-926DB83BEB6C}" destId="{29329625-BDE0-43C1-A2EB-18FE9F1CB27E}" srcOrd="0" destOrd="0" presId="urn:microsoft.com/office/officeart/2005/8/layout/cycle1"/>
    <dgm:cxn modelId="{E78A5A2F-5F0B-4DAA-B5C8-8B2659EAEF03}" type="presOf" srcId="{96D64145-527E-4C72-B75C-39E4C95E6EB2}" destId="{C2BDA369-E626-4EE5-B322-4302F1E2584B}" srcOrd="0" destOrd="0" presId="urn:microsoft.com/office/officeart/2005/8/layout/cycle1"/>
    <dgm:cxn modelId="{19B7BA83-3937-4F75-8B6F-128D5F15A70D}" type="presOf" srcId="{CE3EA0BE-0698-40F6-8D82-31FD3DC84520}" destId="{0631BC8F-CBD4-47FA-AD46-03DA0249FA03}" srcOrd="0" destOrd="0" presId="urn:microsoft.com/office/officeart/2005/8/layout/cycle1"/>
    <dgm:cxn modelId="{E62C5A4E-1025-435B-9B78-376701FFFEA3}" srcId="{CE3EA0BE-0698-40F6-8D82-31FD3DC84520}" destId="{C10DD250-1BA3-40A9-A393-3C2DFD5B392F}" srcOrd="1" destOrd="0" parTransId="{B2B79987-2FA5-4D37-B1A0-E11C79154374}" sibTransId="{72988917-C692-4DAF-8CCD-2A9EC7749BE6}"/>
    <dgm:cxn modelId="{8DC4DEA8-75FB-4DCD-9AA0-6BCF7EA9C8B1}" type="presParOf" srcId="{0631BC8F-CBD4-47FA-AD46-03DA0249FA03}" destId="{4036C1C3-1CA6-4818-9EB6-0F28A83EA152}" srcOrd="0" destOrd="0" presId="urn:microsoft.com/office/officeart/2005/8/layout/cycle1"/>
    <dgm:cxn modelId="{79AB37D6-A8D1-4B96-8DD8-905188CA33E1}" type="presParOf" srcId="{0631BC8F-CBD4-47FA-AD46-03DA0249FA03}" destId="{9A222533-AEBB-465F-8533-17E87A60154A}" srcOrd="1" destOrd="0" presId="urn:microsoft.com/office/officeart/2005/8/layout/cycle1"/>
    <dgm:cxn modelId="{2CEE2CCC-70CA-4C34-84B6-D290CA429B0D}" type="presParOf" srcId="{0631BC8F-CBD4-47FA-AD46-03DA0249FA03}" destId="{0963CC04-04E3-40D4-AEED-8E2C07165F9C}" srcOrd="2" destOrd="0" presId="urn:microsoft.com/office/officeart/2005/8/layout/cycle1"/>
    <dgm:cxn modelId="{2C52B5E8-8C1E-42E3-B44F-463428D3257F}" type="presParOf" srcId="{0631BC8F-CBD4-47FA-AD46-03DA0249FA03}" destId="{253E47C1-04B8-4896-AE9E-76D0ACECA9FA}" srcOrd="3" destOrd="0" presId="urn:microsoft.com/office/officeart/2005/8/layout/cycle1"/>
    <dgm:cxn modelId="{94B567A0-71F0-45A4-8AAF-26487331A94E}" type="presParOf" srcId="{0631BC8F-CBD4-47FA-AD46-03DA0249FA03}" destId="{A75D9CFC-DE7E-4FB5-BC5F-E18892743D02}" srcOrd="4" destOrd="0" presId="urn:microsoft.com/office/officeart/2005/8/layout/cycle1"/>
    <dgm:cxn modelId="{E7962917-C4EE-4785-BCB9-DF789EBC9AB2}" type="presParOf" srcId="{0631BC8F-CBD4-47FA-AD46-03DA0249FA03}" destId="{1944249F-F9CA-436E-A259-32FAB732210A}" srcOrd="5" destOrd="0" presId="urn:microsoft.com/office/officeart/2005/8/layout/cycle1"/>
    <dgm:cxn modelId="{93FC7E08-8D77-43BC-A936-2024CC54E50A}" type="presParOf" srcId="{0631BC8F-CBD4-47FA-AD46-03DA0249FA03}" destId="{609055A5-B25A-4DF9-9B63-E7A1B386607B}" srcOrd="6" destOrd="0" presId="urn:microsoft.com/office/officeart/2005/8/layout/cycle1"/>
    <dgm:cxn modelId="{6F31707E-6B98-495C-AF9A-7F01323DC1B2}" type="presParOf" srcId="{0631BC8F-CBD4-47FA-AD46-03DA0249FA03}" destId="{6A9086AF-B8A9-4928-8D38-B545172FA53B}" srcOrd="7" destOrd="0" presId="urn:microsoft.com/office/officeart/2005/8/layout/cycle1"/>
    <dgm:cxn modelId="{F2A8C991-683C-44E2-B8AF-2412CB0FDB8A}" type="presParOf" srcId="{0631BC8F-CBD4-47FA-AD46-03DA0249FA03}" destId="{FBF44BAE-D8A9-44EB-93B5-4A9AF2189D28}" srcOrd="8" destOrd="0" presId="urn:microsoft.com/office/officeart/2005/8/layout/cycle1"/>
    <dgm:cxn modelId="{D5B3E409-79AF-4FC7-9C48-34D7E5F6484B}" type="presParOf" srcId="{0631BC8F-CBD4-47FA-AD46-03DA0249FA03}" destId="{5DC163D7-E34A-414C-A5A0-24E2B935F35A}" srcOrd="9" destOrd="0" presId="urn:microsoft.com/office/officeart/2005/8/layout/cycle1"/>
    <dgm:cxn modelId="{D048F741-CF69-429B-A22B-0FD2EF2BB4C5}" type="presParOf" srcId="{0631BC8F-CBD4-47FA-AD46-03DA0249FA03}" destId="{F93CA0AF-D590-40E7-BFD6-3A4AFE02429A}" srcOrd="10" destOrd="0" presId="urn:microsoft.com/office/officeart/2005/8/layout/cycle1"/>
    <dgm:cxn modelId="{87722348-0FD2-4CE9-B8B5-2D1505937068}" type="presParOf" srcId="{0631BC8F-CBD4-47FA-AD46-03DA0249FA03}" destId="{C2BDA369-E626-4EE5-B322-4302F1E2584B}" srcOrd="11" destOrd="0" presId="urn:microsoft.com/office/officeart/2005/8/layout/cycle1"/>
    <dgm:cxn modelId="{7C60ACD7-9E9E-47EC-BD33-7465D2709844}" type="presParOf" srcId="{0631BC8F-CBD4-47FA-AD46-03DA0249FA03}" destId="{C04F8BE8-6BEC-4FDB-9B1A-810B9E9BB170}" srcOrd="12" destOrd="0" presId="urn:microsoft.com/office/officeart/2005/8/layout/cycle1"/>
    <dgm:cxn modelId="{BF60D37D-D1BB-496D-B70C-6C262FEABA7C}" type="presParOf" srcId="{0631BC8F-CBD4-47FA-AD46-03DA0249FA03}" destId="{29329625-BDE0-43C1-A2EB-18FE9F1CB27E}" srcOrd="13" destOrd="0" presId="urn:microsoft.com/office/officeart/2005/8/layout/cycle1"/>
    <dgm:cxn modelId="{4B47BAE2-2E6B-4A5D-860F-6896BA7156C1}" type="presParOf" srcId="{0631BC8F-CBD4-47FA-AD46-03DA0249FA03}" destId="{AD753068-DF3D-4044-B7E5-A3BCF8C12525}" srcOrd="14"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222533-AEBB-465F-8533-17E87A60154A}">
      <dsp:nvSpPr>
        <dsp:cNvPr id="0" name=""/>
        <dsp:cNvSpPr/>
      </dsp:nvSpPr>
      <dsp:spPr>
        <a:xfrm>
          <a:off x="4392059" y="32209"/>
          <a:ext cx="1056940" cy="10569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1333500">
            <a:lnSpc>
              <a:spcPct val="90000"/>
            </a:lnSpc>
            <a:spcBef>
              <a:spcPct val="0"/>
            </a:spcBef>
            <a:spcAft>
              <a:spcPct val="35000"/>
            </a:spcAft>
          </a:pPr>
          <a:endParaRPr lang="en-US" sz="3000" kern="1200"/>
        </a:p>
      </dsp:txBody>
      <dsp:txXfrm>
        <a:off x="4392059" y="32209"/>
        <a:ext cx="1056940" cy="1056940"/>
      </dsp:txXfrm>
    </dsp:sp>
    <dsp:sp modelId="{0963CC04-04E3-40D4-AEED-8E2C07165F9C}">
      <dsp:nvSpPr>
        <dsp:cNvPr id="0" name=""/>
        <dsp:cNvSpPr/>
      </dsp:nvSpPr>
      <dsp:spPr>
        <a:xfrm>
          <a:off x="1903214" y="1326"/>
          <a:ext cx="3965971" cy="3965971"/>
        </a:xfrm>
        <a:prstGeom prst="circularArrow">
          <a:avLst>
            <a:gd name="adj1" fmla="val 5197"/>
            <a:gd name="adj2" fmla="val 335668"/>
            <a:gd name="adj3" fmla="val 21294241"/>
            <a:gd name="adj4" fmla="val 19765364"/>
            <a:gd name="adj5" fmla="val 6063"/>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75D9CFC-DE7E-4FB5-BC5F-E18892743D02}">
      <dsp:nvSpPr>
        <dsp:cNvPr id="0" name=""/>
        <dsp:cNvSpPr/>
      </dsp:nvSpPr>
      <dsp:spPr>
        <a:xfrm>
          <a:off x="5031311" y="1999622"/>
          <a:ext cx="1056940" cy="10569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1333500">
            <a:lnSpc>
              <a:spcPct val="90000"/>
            </a:lnSpc>
            <a:spcBef>
              <a:spcPct val="0"/>
            </a:spcBef>
            <a:spcAft>
              <a:spcPct val="35000"/>
            </a:spcAft>
          </a:pPr>
          <a:endParaRPr lang="en-US" sz="3000" kern="1200"/>
        </a:p>
      </dsp:txBody>
      <dsp:txXfrm>
        <a:off x="5031311" y="1999622"/>
        <a:ext cx="1056940" cy="1056940"/>
      </dsp:txXfrm>
    </dsp:sp>
    <dsp:sp modelId="{1944249F-F9CA-436E-A259-32FAB732210A}">
      <dsp:nvSpPr>
        <dsp:cNvPr id="0" name=""/>
        <dsp:cNvSpPr/>
      </dsp:nvSpPr>
      <dsp:spPr>
        <a:xfrm>
          <a:off x="1903214" y="1326"/>
          <a:ext cx="3965971" cy="3965971"/>
        </a:xfrm>
        <a:prstGeom prst="circularArrow">
          <a:avLst>
            <a:gd name="adj1" fmla="val 5197"/>
            <a:gd name="adj2" fmla="val 335668"/>
            <a:gd name="adj3" fmla="val 4015733"/>
            <a:gd name="adj4" fmla="val 2252482"/>
            <a:gd name="adj5" fmla="val 6063"/>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A9086AF-B8A9-4928-8D38-B545172FA53B}">
      <dsp:nvSpPr>
        <dsp:cNvPr id="0" name=""/>
        <dsp:cNvSpPr/>
      </dsp:nvSpPr>
      <dsp:spPr>
        <a:xfrm>
          <a:off x="3357729" y="3215549"/>
          <a:ext cx="1056940" cy="10569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1333500">
            <a:lnSpc>
              <a:spcPct val="90000"/>
            </a:lnSpc>
            <a:spcBef>
              <a:spcPct val="0"/>
            </a:spcBef>
            <a:spcAft>
              <a:spcPct val="35000"/>
            </a:spcAft>
          </a:pPr>
          <a:endParaRPr lang="en-US" sz="3000" kern="1200"/>
        </a:p>
      </dsp:txBody>
      <dsp:txXfrm>
        <a:off x="3357729" y="3215549"/>
        <a:ext cx="1056940" cy="1056940"/>
      </dsp:txXfrm>
    </dsp:sp>
    <dsp:sp modelId="{FBF44BAE-D8A9-44EB-93B5-4A9AF2189D28}">
      <dsp:nvSpPr>
        <dsp:cNvPr id="0" name=""/>
        <dsp:cNvSpPr/>
      </dsp:nvSpPr>
      <dsp:spPr>
        <a:xfrm>
          <a:off x="1903214" y="1326"/>
          <a:ext cx="3965971" cy="3965971"/>
        </a:xfrm>
        <a:prstGeom prst="circularArrow">
          <a:avLst>
            <a:gd name="adj1" fmla="val 5197"/>
            <a:gd name="adj2" fmla="val 335668"/>
            <a:gd name="adj3" fmla="val 8211850"/>
            <a:gd name="adj4" fmla="val 6448599"/>
            <a:gd name="adj5" fmla="val 6063"/>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93CA0AF-D590-40E7-BFD6-3A4AFE02429A}">
      <dsp:nvSpPr>
        <dsp:cNvPr id="0" name=""/>
        <dsp:cNvSpPr/>
      </dsp:nvSpPr>
      <dsp:spPr>
        <a:xfrm>
          <a:off x="1684148" y="1999622"/>
          <a:ext cx="1056940" cy="10569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1333500">
            <a:lnSpc>
              <a:spcPct val="90000"/>
            </a:lnSpc>
            <a:spcBef>
              <a:spcPct val="0"/>
            </a:spcBef>
            <a:spcAft>
              <a:spcPct val="35000"/>
            </a:spcAft>
          </a:pPr>
          <a:endParaRPr lang="en-US" sz="3000" kern="1200"/>
        </a:p>
      </dsp:txBody>
      <dsp:txXfrm>
        <a:off x="1684148" y="1999622"/>
        <a:ext cx="1056940" cy="1056940"/>
      </dsp:txXfrm>
    </dsp:sp>
    <dsp:sp modelId="{C2BDA369-E626-4EE5-B322-4302F1E2584B}">
      <dsp:nvSpPr>
        <dsp:cNvPr id="0" name=""/>
        <dsp:cNvSpPr/>
      </dsp:nvSpPr>
      <dsp:spPr>
        <a:xfrm>
          <a:off x="1903214" y="1326"/>
          <a:ext cx="3965971" cy="3965971"/>
        </a:xfrm>
        <a:prstGeom prst="circularArrow">
          <a:avLst>
            <a:gd name="adj1" fmla="val 5197"/>
            <a:gd name="adj2" fmla="val 335668"/>
            <a:gd name="adj3" fmla="val 12298969"/>
            <a:gd name="adj4" fmla="val 10770091"/>
            <a:gd name="adj5" fmla="val 6063"/>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9329625-BDE0-43C1-A2EB-18FE9F1CB27E}">
      <dsp:nvSpPr>
        <dsp:cNvPr id="0" name=""/>
        <dsp:cNvSpPr/>
      </dsp:nvSpPr>
      <dsp:spPr>
        <a:xfrm>
          <a:off x="2323399" y="32209"/>
          <a:ext cx="1056940" cy="10569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1333500">
            <a:lnSpc>
              <a:spcPct val="90000"/>
            </a:lnSpc>
            <a:spcBef>
              <a:spcPct val="0"/>
            </a:spcBef>
            <a:spcAft>
              <a:spcPct val="35000"/>
            </a:spcAft>
          </a:pPr>
          <a:endParaRPr lang="en-US" sz="3000" kern="1200"/>
        </a:p>
      </dsp:txBody>
      <dsp:txXfrm>
        <a:off x="2323399" y="32209"/>
        <a:ext cx="1056940" cy="1056940"/>
      </dsp:txXfrm>
    </dsp:sp>
    <dsp:sp modelId="{AD753068-DF3D-4044-B7E5-A3BCF8C12525}">
      <dsp:nvSpPr>
        <dsp:cNvPr id="0" name=""/>
        <dsp:cNvSpPr/>
      </dsp:nvSpPr>
      <dsp:spPr>
        <a:xfrm>
          <a:off x="1903214" y="1326"/>
          <a:ext cx="3965971" cy="3965971"/>
        </a:xfrm>
        <a:prstGeom prst="circularArrow">
          <a:avLst>
            <a:gd name="adj1" fmla="val 5197"/>
            <a:gd name="adj2" fmla="val 335668"/>
            <a:gd name="adj3" fmla="val 16866719"/>
            <a:gd name="adj4" fmla="val 15197613"/>
            <a:gd name="adj5" fmla="val 6063"/>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B5CE05-3607-4EA5-9A2B-F57038BA1913}" type="datetimeFigureOut">
              <a:rPr lang="en-US" smtClean="0"/>
              <a:pPr/>
              <a:t>8/15/2019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72CEF43-7548-4566-A242-2B67E40DF588}" type="slidenum">
              <a:rPr lang="en-US" smtClean="0"/>
              <a:pPr/>
              <a:t>‹#›</a:t>
            </a:fld>
            <a:endParaRPr lang="en-US"/>
          </a:p>
        </p:txBody>
      </p:sp>
    </p:spTree>
    <p:extLst>
      <p:ext uri="{BB962C8B-B14F-4D97-AF65-F5344CB8AC3E}">
        <p14:creationId xmlns:p14="http://schemas.microsoft.com/office/powerpoint/2010/main" val="17728264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72CEF43-7548-4566-A242-2B67E40DF588}" type="slidenum">
              <a:rPr lang="en-US" smtClean="0"/>
              <a:pPr/>
              <a:t>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72CEF43-7548-4566-A242-2B67E40DF588}" type="slidenum">
              <a:rPr lang="en-US" smtClean="0"/>
              <a:pPr/>
              <a:t>43</a:t>
            </a:fld>
            <a:endParaRPr lang="en-US"/>
          </a:p>
        </p:txBody>
      </p:sp>
    </p:spTree>
    <p:extLst>
      <p:ext uri="{BB962C8B-B14F-4D97-AF65-F5344CB8AC3E}">
        <p14:creationId xmlns:p14="http://schemas.microsoft.com/office/powerpoint/2010/main" val="6347200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72CEF43-7548-4566-A242-2B67E40DF588}" type="slidenum">
              <a:rPr lang="en-US" smtClean="0"/>
              <a:pPr/>
              <a:t>44</a:t>
            </a:fld>
            <a:endParaRPr lang="en-US"/>
          </a:p>
        </p:txBody>
      </p:sp>
    </p:spTree>
    <p:extLst>
      <p:ext uri="{BB962C8B-B14F-4D97-AF65-F5344CB8AC3E}">
        <p14:creationId xmlns:p14="http://schemas.microsoft.com/office/powerpoint/2010/main" val="12566588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72CEF43-7548-4566-A242-2B67E40DF588}" type="slidenum">
              <a:rPr lang="en-US" smtClean="0"/>
              <a:pPr/>
              <a:t>45</a:t>
            </a:fld>
            <a:endParaRPr lang="en-US"/>
          </a:p>
        </p:txBody>
      </p:sp>
    </p:spTree>
    <p:extLst>
      <p:ext uri="{BB962C8B-B14F-4D97-AF65-F5344CB8AC3E}">
        <p14:creationId xmlns:p14="http://schemas.microsoft.com/office/powerpoint/2010/main" val="27425685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72CEF43-7548-4566-A242-2B67E40DF588}" type="slidenum">
              <a:rPr lang="en-US" smtClean="0"/>
              <a:pPr/>
              <a:t>46</a:t>
            </a:fld>
            <a:endParaRPr lang="en-US"/>
          </a:p>
        </p:txBody>
      </p:sp>
    </p:spTree>
    <p:extLst>
      <p:ext uri="{BB962C8B-B14F-4D97-AF65-F5344CB8AC3E}">
        <p14:creationId xmlns:p14="http://schemas.microsoft.com/office/powerpoint/2010/main" val="33837717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4AE7390-4591-4CA7-9FF0-7652670386B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663956-D4DA-405B-AF69-50AEC6C71353}"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467749-9CE2-4374-B362-D47E526F72F5}"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3F8C3C44-E9A8-40E9-8863-B1C062484A3F}"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457200" y="1600200"/>
            <a:ext cx="8229600" cy="4525963"/>
          </a:xfrm>
        </p:spPr>
        <p:txBody>
          <a:bodyPr/>
          <a:lstStyle/>
          <a:p>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E777D78B-CED1-4355-B008-BB1460D9CD9E}"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D537F1-35E8-4A3B-942D-EAD85297AF9A}"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B5E65-4C57-4066-9646-E76048AB501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4CBD41-EA07-4610-B093-2C6064D7A11F}"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ED9497-F5D5-4929-980E-BFC0B3D59B9E}"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EA38E5-202A-41ED-A82C-2803DB7BCA52}"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3AAEFA-4B00-4DB2-A97D-ADB2DD8CD5F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BEC36A-C438-4140-BBC7-CF07ADF816B6}"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8888795-8E83-42F8-BDF8-87610450E169}"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b="1" i="1" u="none">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03B1D45-56E4-46FA-AD93-A282FBA3F952}"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 id="2147483677" r:id="rId13"/>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1" fill="hold" grpId="0" nodeType="clickEffect">
                                  <p:stCondLst>
                                    <p:cond delay="0"/>
                                  </p:stCondLst>
                                  <p:childTnLst>
                                    <p:set>
                                      <p:cBhvr>
                                        <p:cTn id="13" dur="1" fill="hold">
                                          <p:stCondLst>
                                            <p:cond delay="0"/>
                                          </p:stCondLst>
                                        </p:cTn>
                                        <p:tgtEl>
                                          <p:spTgt spid="30">
                                            <p:txEl>
                                              <p:pRg st="0" end="0"/>
                                            </p:txEl>
                                          </p:spTgt>
                                        </p:tgtEl>
                                        <p:attrNameLst>
                                          <p:attrName>style.visibility</p:attrName>
                                        </p:attrNameLst>
                                      </p:cBhvr>
                                      <p:to>
                                        <p:strVal val="visible"/>
                                      </p:to>
                                    </p:set>
                                    <p:anim calcmode="lin" valueType="num">
                                      <p:cBhvr additive="base">
                                        <p:cTn id="14" dur="1000" fill="hold">
                                          <p:stCondLst>
                                            <p:cond delay="0"/>
                                          </p:stCondLst>
                                        </p:cTn>
                                        <p:tgtEl>
                                          <p:spTgt spid="30">
                                            <p:txEl>
                                              <p:pRg st="0" end="0"/>
                                            </p:txEl>
                                          </p:spTgt>
                                        </p:tgtEl>
                                        <p:attrNameLst>
                                          <p:attrName>ppt_x</p:attrName>
                                        </p:attrNameLst>
                                      </p:cBhvr>
                                      <p:tavLst>
                                        <p:tav tm="0">
                                          <p:val>
                                            <p:strVal val="#ppt_x"/>
                                          </p:val>
                                        </p:tav>
                                        <p:tav tm="100000">
                                          <p:val>
                                            <p:strVal val="#ppt_x"/>
                                          </p:val>
                                        </p:tav>
                                      </p:tavLst>
                                    </p:anim>
                                    <p:anim calcmode="lin" valueType="num">
                                      <p:cBhvr additive="base">
                                        <p:cTn id="15" dur="1000" fill="hold">
                                          <p:stCondLst>
                                            <p:cond delay="0"/>
                                          </p:stCondLst>
                                        </p:cTn>
                                        <p:tgtEl>
                                          <p:spTgt spid="30">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1" fill="hold" grpId="0" nodeType="clickEffect">
                                  <p:stCondLst>
                                    <p:cond delay="0"/>
                                  </p:stCondLst>
                                  <p:childTnLst>
                                    <p:set>
                                      <p:cBhvr>
                                        <p:cTn id="19" dur="1" fill="hold">
                                          <p:stCondLst>
                                            <p:cond delay="0"/>
                                          </p:stCondLst>
                                        </p:cTn>
                                        <p:tgtEl>
                                          <p:spTgt spid="30">
                                            <p:txEl>
                                              <p:pRg st="1" end="1"/>
                                            </p:txEl>
                                          </p:spTgt>
                                        </p:tgtEl>
                                        <p:attrNameLst>
                                          <p:attrName>style.visibility</p:attrName>
                                        </p:attrNameLst>
                                      </p:cBhvr>
                                      <p:to>
                                        <p:strVal val="visible"/>
                                      </p:to>
                                    </p:set>
                                    <p:anim calcmode="lin" valueType="num">
                                      <p:cBhvr additive="base">
                                        <p:cTn id="20" dur="1000" fill="hold">
                                          <p:stCondLst>
                                            <p:cond delay="0"/>
                                          </p:stCondLst>
                                        </p:cTn>
                                        <p:tgtEl>
                                          <p:spTgt spid="30">
                                            <p:txEl>
                                              <p:pRg st="1" end="1"/>
                                            </p:txEl>
                                          </p:spTgt>
                                        </p:tgtEl>
                                        <p:attrNameLst>
                                          <p:attrName>ppt_x</p:attrName>
                                        </p:attrNameLst>
                                      </p:cBhvr>
                                      <p:tavLst>
                                        <p:tav tm="0">
                                          <p:val>
                                            <p:strVal val="#ppt_x"/>
                                          </p:val>
                                        </p:tav>
                                        <p:tav tm="100000">
                                          <p:val>
                                            <p:strVal val="#ppt_x"/>
                                          </p:val>
                                        </p:tav>
                                      </p:tavLst>
                                    </p:anim>
                                    <p:anim calcmode="lin" valueType="num">
                                      <p:cBhvr additive="base">
                                        <p:cTn id="21" dur="1000" fill="hold">
                                          <p:stCondLst>
                                            <p:cond delay="0"/>
                                          </p:stCondLst>
                                        </p:cTn>
                                        <p:tgtEl>
                                          <p:spTgt spid="30">
                                            <p:txEl>
                                              <p:pRg st="1" end="1"/>
                                            </p:txEl>
                                          </p:spTgt>
                                        </p:tgtEl>
                                        <p:attrNameLst>
                                          <p:attrName>ppt_y</p:attrName>
                                        </p:attrNameLst>
                                      </p:cBhvr>
                                      <p:tavLst>
                                        <p:tav tm="0">
                                          <p:val>
                                            <p:strVal val="0-#ppt_h/2"/>
                                          </p:val>
                                        </p:tav>
                                        <p:tav tm="100000">
                                          <p:val>
                                            <p:strVal val="#ppt_y"/>
                                          </p:val>
                                        </p:tav>
                                      </p:tavLst>
                                    </p:anim>
                                  </p:childTnLst>
                                </p:cTn>
                              </p:par>
                              <p:par>
                                <p:cTn id="22" presetID="2" presetClass="entr" presetSubtype="1" fill="hold" grpId="0" nodeType="withEffect">
                                  <p:stCondLst>
                                    <p:cond delay="0"/>
                                  </p:stCondLst>
                                  <p:childTnLst>
                                    <p:set>
                                      <p:cBhvr>
                                        <p:cTn id="23" dur="1" fill="hold">
                                          <p:stCondLst>
                                            <p:cond delay="0"/>
                                          </p:stCondLst>
                                        </p:cTn>
                                        <p:tgtEl>
                                          <p:spTgt spid="30">
                                            <p:txEl>
                                              <p:pRg st="2" end="2"/>
                                            </p:txEl>
                                          </p:spTgt>
                                        </p:tgtEl>
                                        <p:attrNameLst>
                                          <p:attrName>style.visibility</p:attrName>
                                        </p:attrNameLst>
                                      </p:cBhvr>
                                      <p:to>
                                        <p:strVal val="visible"/>
                                      </p:to>
                                    </p:set>
                                    <p:anim calcmode="lin" valueType="num">
                                      <p:cBhvr additive="base">
                                        <p:cTn id="24" dur="1000" fill="hold">
                                          <p:stCondLst>
                                            <p:cond delay="0"/>
                                          </p:stCondLst>
                                        </p:cTn>
                                        <p:tgtEl>
                                          <p:spTgt spid="30">
                                            <p:txEl>
                                              <p:pRg st="2" end="2"/>
                                            </p:txEl>
                                          </p:spTgt>
                                        </p:tgtEl>
                                        <p:attrNameLst>
                                          <p:attrName>ppt_x</p:attrName>
                                        </p:attrNameLst>
                                      </p:cBhvr>
                                      <p:tavLst>
                                        <p:tav tm="0">
                                          <p:val>
                                            <p:strVal val="#ppt_x"/>
                                          </p:val>
                                        </p:tav>
                                        <p:tav tm="100000">
                                          <p:val>
                                            <p:strVal val="#ppt_x"/>
                                          </p:val>
                                        </p:tav>
                                      </p:tavLst>
                                    </p:anim>
                                    <p:anim calcmode="lin" valueType="num">
                                      <p:cBhvr additive="base">
                                        <p:cTn id="25" dur="1000" fill="hold">
                                          <p:stCondLst>
                                            <p:cond delay="0"/>
                                          </p:stCondLst>
                                        </p:cTn>
                                        <p:tgtEl>
                                          <p:spTgt spid="30">
                                            <p:txEl>
                                              <p:pRg st="2" end="2"/>
                                            </p:txEl>
                                          </p:spTgt>
                                        </p:tgtEl>
                                        <p:attrNameLst>
                                          <p:attrName>ppt_y</p:attrName>
                                        </p:attrNameLst>
                                      </p:cBhvr>
                                      <p:tavLst>
                                        <p:tav tm="0">
                                          <p:val>
                                            <p:strVal val="0-#ppt_h/2"/>
                                          </p:val>
                                        </p:tav>
                                        <p:tav tm="100000">
                                          <p:val>
                                            <p:strVal val="#ppt_y"/>
                                          </p:val>
                                        </p:tav>
                                      </p:tavLst>
                                    </p:anim>
                                  </p:childTnLst>
                                </p:cTn>
                              </p:par>
                              <p:par>
                                <p:cTn id="26" presetID="2" presetClass="entr" presetSubtype="1" fill="hold" grpId="0" nodeType="withEffect">
                                  <p:stCondLst>
                                    <p:cond delay="0"/>
                                  </p:stCondLst>
                                  <p:childTnLst>
                                    <p:set>
                                      <p:cBhvr>
                                        <p:cTn id="27" dur="1" fill="hold">
                                          <p:stCondLst>
                                            <p:cond delay="0"/>
                                          </p:stCondLst>
                                        </p:cTn>
                                        <p:tgtEl>
                                          <p:spTgt spid="30">
                                            <p:txEl>
                                              <p:pRg st="3" end="3"/>
                                            </p:txEl>
                                          </p:spTgt>
                                        </p:tgtEl>
                                        <p:attrNameLst>
                                          <p:attrName>style.visibility</p:attrName>
                                        </p:attrNameLst>
                                      </p:cBhvr>
                                      <p:to>
                                        <p:strVal val="visible"/>
                                      </p:to>
                                    </p:set>
                                    <p:anim calcmode="lin" valueType="num">
                                      <p:cBhvr additive="base">
                                        <p:cTn id="28" dur="1000" fill="hold">
                                          <p:stCondLst>
                                            <p:cond delay="0"/>
                                          </p:stCondLst>
                                        </p:cTn>
                                        <p:tgtEl>
                                          <p:spTgt spid="30">
                                            <p:txEl>
                                              <p:pRg st="3" end="3"/>
                                            </p:txEl>
                                          </p:spTgt>
                                        </p:tgtEl>
                                        <p:attrNameLst>
                                          <p:attrName>ppt_x</p:attrName>
                                        </p:attrNameLst>
                                      </p:cBhvr>
                                      <p:tavLst>
                                        <p:tav tm="0">
                                          <p:val>
                                            <p:strVal val="#ppt_x"/>
                                          </p:val>
                                        </p:tav>
                                        <p:tav tm="100000">
                                          <p:val>
                                            <p:strVal val="#ppt_x"/>
                                          </p:val>
                                        </p:tav>
                                      </p:tavLst>
                                    </p:anim>
                                    <p:anim calcmode="lin" valueType="num">
                                      <p:cBhvr additive="base">
                                        <p:cTn id="29" dur="1000" fill="hold">
                                          <p:stCondLst>
                                            <p:cond delay="0"/>
                                          </p:stCondLst>
                                        </p:cTn>
                                        <p:tgtEl>
                                          <p:spTgt spid="30">
                                            <p:txEl>
                                              <p:pRg st="3" end="3"/>
                                            </p:txEl>
                                          </p:spTgt>
                                        </p:tgtEl>
                                        <p:attrNameLst>
                                          <p:attrName>ppt_y</p:attrName>
                                        </p:attrNameLst>
                                      </p:cBhvr>
                                      <p:tavLst>
                                        <p:tav tm="0">
                                          <p:val>
                                            <p:strVal val="0-#ppt_h/2"/>
                                          </p:val>
                                        </p:tav>
                                        <p:tav tm="100000">
                                          <p:val>
                                            <p:strVal val="#ppt_y"/>
                                          </p:val>
                                        </p:tav>
                                      </p:tavLst>
                                    </p:anim>
                                  </p:childTnLst>
                                </p:cTn>
                              </p:par>
                              <p:par>
                                <p:cTn id="30" presetID="2" presetClass="entr" presetSubtype="1" fill="hold" grpId="0" nodeType="withEffect">
                                  <p:stCondLst>
                                    <p:cond delay="0"/>
                                  </p:stCondLst>
                                  <p:childTnLst>
                                    <p:set>
                                      <p:cBhvr>
                                        <p:cTn id="31" dur="1" fill="hold">
                                          <p:stCondLst>
                                            <p:cond delay="0"/>
                                          </p:stCondLst>
                                        </p:cTn>
                                        <p:tgtEl>
                                          <p:spTgt spid="30">
                                            <p:txEl>
                                              <p:pRg st="4" end="4"/>
                                            </p:txEl>
                                          </p:spTgt>
                                        </p:tgtEl>
                                        <p:attrNameLst>
                                          <p:attrName>style.visibility</p:attrName>
                                        </p:attrNameLst>
                                      </p:cBhvr>
                                      <p:to>
                                        <p:strVal val="visible"/>
                                      </p:to>
                                    </p:set>
                                    <p:anim calcmode="lin" valueType="num">
                                      <p:cBhvr additive="base">
                                        <p:cTn id="32" dur="1000" fill="hold">
                                          <p:stCondLst>
                                            <p:cond delay="0"/>
                                          </p:stCondLst>
                                        </p:cTn>
                                        <p:tgtEl>
                                          <p:spTgt spid="30">
                                            <p:txEl>
                                              <p:pRg st="4" end="4"/>
                                            </p:txEl>
                                          </p:spTgt>
                                        </p:tgtEl>
                                        <p:attrNameLst>
                                          <p:attrName>ppt_x</p:attrName>
                                        </p:attrNameLst>
                                      </p:cBhvr>
                                      <p:tavLst>
                                        <p:tav tm="0">
                                          <p:val>
                                            <p:strVal val="#ppt_x"/>
                                          </p:val>
                                        </p:tav>
                                        <p:tav tm="100000">
                                          <p:val>
                                            <p:strVal val="#ppt_x"/>
                                          </p:val>
                                        </p:tav>
                                      </p:tavLst>
                                    </p:anim>
                                    <p:anim calcmode="lin" valueType="num">
                                      <p:cBhvr additive="base">
                                        <p:cTn id="33" dur="1000" fill="hold">
                                          <p:stCondLst>
                                            <p:cond delay="0"/>
                                          </p:stCondLst>
                                        </p:cTn>
                                        <p:tgtEl>
                                          <p:spTgt spid="30">
                                            <p:txEl>
                                              <p:pRg st="4" end="4"/>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30" grpId="0" build="p" rev="1"/>
    </p:bldLst>
  </p:timing>
  <p:txStyles>
    <p:titleStyle>
      <a:lvl1pPr algn="l" rtl="0" eaLnBrk="1" latinLnBrk="0" hangingPunct="1">
        <a:spcBef>
          <a:spcPct val="0"/>
        </a:spcBef>
        <a:buNone/>
        <a:defRPr kumimoji="0" sz="5000" b="0" i="0" u="none"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06" name="Rectangle 62"/>
          <p:cNvSpPr>
            <a:spLocks noChangeArrowheads="1"/>
          </p:cNvSpPr>
          <p:nvPr/>
        </p:nvSpPr>
        <p:spPr bwMode="auto">
          <a:xfrm>
            <a:off x="609600" y="228601"/>
            <a:ext cx="7924800" cy="1043363"/>
          </a:xfrm>
          <a:prstGeom prst="rect">
            <a:avLst/>
          </a:prstGeom>
          <a:noFill/>
          <a:ln w="9525" algn="ctr">
            <a:noFill/>
            <a:miter lim="800000"/>
            <a:headEnd/>
            <a:tailEnd/>
          </a:ln>
          <a:effectLst/>
        </p:spPr>
        <p:txBody>
          <a:bodyPr wrap="square" anchor="ctr">
            <a:spAutoFit/>
          </a:bodyPr>
          <a:lstStyle/>
          <a:p>
            <a:pPr>
              <a:buFontTx/>
              <a:buNone/>
            </a:pPr>
            <a:r>
              <a:rPr lang="en-US" sz="3200" b="0" i="0" dirty="0" smtClean="0"/>
              <a:t> </a:t>
            </a:r>
            <a:endParaRPr lang="en-US" sz="3200" dirty="0" smtClean="0"/>
          </a:p>
          <a:p>
            <a:pPr algn="ctr"/>
            <a:endParaRPr lang="en-US" sz="3000" b="0" i="0" dirty="0">
              <a:solidFill>
                <a:srgbClr val="0000FF"/>
              </a:solidFill>
            </a:endParaRPr>
          </a:p>
        </p:txBody>
      </p:sp>
      <p:sp>
        <p:nvSpPr>
          <p:cNvPr id="6208" name="Rectangle 64"/>
          <p:cNvSpPr>
            <a:spLocks noChangeArrowheads="1"/>
          </p:cNvSpPr>
          <p:nvPr/>
        </p:nvSpPr>
        <p:spPr bwMode="auto">
          <a:xfrm>
            <a:off x="457200" y="1382713"/>
            <a:ext cx="8153400" cy="3958007"/>
          </a:xfrm>
          <a:prstGeom prst="rect">
            <a:avLst/>
          </a:prstGeom>
          <a:noFill/>
          <a:ln w="9525" algn="ctr">
            <a:noFill/>
            <a:miter lim="800000"/>
            <a:headEnd/>
            <a:tailEnd/>
          </a:ln>
          <a:effectLst/>
        </p:spPr>
        <p:txBody>
          <a:bodyPr anchor="ctr">
            <a:spAutoFit/>
          </a:bodyPr>
          <a:lstStyle/>
          <a:p>
            <a:endParaRPr lang="en-US" sz="2400" dirty="0" smtClean="0"/>
          </a:p>
          <a:p>
            <a:pPr algn="ctr">
              <a:buNone/>
            </a:pPr>
            <a:r>
              <a:rPr lang="es-ES_tradnl" sz="3200" i="0" dirty="0" smtClean="0">
                <a:solidFill>
                  <a:srgbClr val="FF0000"/>
                </a:solidFill>
                <a:latin typeface="Times New Roman" pitchFamily="18" charset="0"/>
                <a:cs typeface="Times New Roman" pitchFamily="18" charset="0"/>
              </a:rPr>
              <a:t>CHUYÊN ĐỀ 2</a:t>
            </a:r>
            <a:endParaRPr lang="vi-VN" sz="3200" i="0" dirty="0" smtClean="0">
              <a:solidFill>
                <a:srgbClr val="FF0000"/>
              </a:solidFill>
              <a:latin typeface="Times New Roman" pitchFamily="18" charset="0"/>
              <a:cs typeface="Times New Roman" pitchFamily="18" charset="0"/>
            </a:endParaRPr>
          </a:p>
          <a:p>
            <a:pPr algn="ctr"/>
            <a:endParaRPr lang="es-ES_tradnl" sz="3200" dirty="0" smtClean="0">
              <a:solidFill>
                <a:srgbClr val="FF0000"/>
              </a:solidFill>
              <a:latin typeface="Times New Roman" pitchFamily="18" charset="0"/>
              <a:cs typeface="Times New Roman" pitchFamily="18" charset="0"/>
            </a:endParaRPr>
          </a:p>
          <a:p>
            <a:pPr algn="ctr">
              <a:lnSpc>
                <a:spcPct val="120000"/>
              </a:lnSpc>
              <a:buNone/>
            </a:pPr>
            <a:r>
              <a:rPr lang="es-ES_tradnl" sz="2800" i="0" dirty="0" smtClean="0"/>
              <a:t>CÁC BIỆN PHÁP VÀ HÌNH THỨC TỔ CHỨC HOẠT ĐỘNG NHẰM THỰC HIỆN GIÁO DỤC  KỈ LUẬT TÍCH CỰC TRONG TRƯỜNG </a:t>
            </a:r>
            <a:r>
              <a:rPr lang="es-ES_tradnl" sz="2800" i="0" dirty="0" err="1" smtClean="0"/>
              <a:t>TrH</a:t>
            </a:r>
            <a:endParaRPr lang="en-US" sz="2800" i="0" dirty="0" smtClean="0"/>
          </a:p>
          <a:p>
            <a:pPr algn="ctr">
              <a:buNone/>
            </a:pPr>
            <a:endParaRPr lang="vi-VN" sz="2400" dirty="0" smtClean="0">
              <a:solidFill>
                <a:srgbClr val="0000FF"/>
              </a:solidFill>
              <a:latin typeface="Times New Roman" pitchFamily="18" charset="0"/>
              <a:cs typeface="Times New Roman" pitchFamily="18" charset="0"/>
            </a:endParaRPr>
          </a:p>
          <a:p>
            <a:pPr>
              <a:buNone/>
            </a:pP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206">
                                            <p:txEl>
                                              <p:pRg st="0" end="0"/>
                                            </p:txEl>
                                          </p:spTgt>
                                        </p:tgtEl>
                                        <p:attrNameLst>
                                          <p:attrName>style.visibility</p:attrName>
                                        </p:attrNameLst>
                                      </p:cBhvr>
                                      <p:to>
                                        <p:strVal val="visible"/>
                                      </p:to>
                                    </p:set>
                                    <p:animEffect transition="in" filter="dissolve">
                                      <p:cBhvr>
                                        <p:cTn id="7" dur="500"/>
                                        <p:tgtEl>
                                          <p:spTgt spid="620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06"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Rectangle 5"/>
          <p:cNvSpPr>
            <a:spLocks noChangeArrowheads="1"/>
          </p:cNvSpPr>
          <p:nvPr/>
        </p:nvSpPr>
        <p:spPr bwMode="auto">
          <a:xfrm>
            <a:off x="152400" y="914400"/>
            <a:ext cx="8470900" cy="6783395"/>
          </a:xfrm>
          <a:prstGeom prst="rect">
            <a:avLst/>
          </a:prstGeom>
          <a:noFill/>
          <a:ln w="9525" algn="ctr">
            <a:noFill/>
            <a:miter lim="800000"/>
            <a:headEnd/>
            <a:tailEnd/>
          </a:ln>
          <a:effectLst/>
        </p:spPr>
        <p:txBody>
          <a:bodyPr wrap="square" anchor="ctr">
            <a:spAutoFit/>
          </a:bodyPr>
          <a:lstStyle/>
          <a:p>
            <a:pPr algn="ctr">
              <a:buFontTx/>
              <a:buNone/>
              <a:tabLst>
                <a:tab pos="541338" algn="l"/>
              </a:tabLst>
            </a:pPr>
            <a:r>
              <a:rPr lang="en-US" sz="3200" smtClean="0">
                <a:solidFill>
                  <a:srgbClr val="FF0000"/>
                </a:solidFill>
                <a:latin typeface="Times New Roman" pitchFamily="18" charset="0"/>
                <a:cs typeface="Times New Roman" pitchFamily="18" charset="0"/>
              </a:rPr>
              <a:t>Nhóm </a:t>
            </a:r>
            <a:r>
              <a:rPr lang="en-US" sz="3200" smtClean="0">
                <a:solidFill>
                  <a:srgbClr val="FF0000"/>
                </a:solidFill>
                <a:latin typeface="Times New Roman" pitchFamily="18" charset="0"/>
                <a:cs typeface="Times New Roman" pitchFamily="18" charset="0"/>
              </a:rPr>
              <a:t>BGH</a:t>
            </a:r>
            <a:r>
              <a:rPr lang="en-US" sz="3200" smtClean="0">
                <a:solidFill>
                  <a:srgbClr val="FF0000"/>
                </a:solidFill>
                <a:latin typeface="Times New Roman" pitchFamily="18" charset="0"/>
                <a:cs typeface="Times New Roman" pitchFamily="18" charset="0"/>
              </a:rPr>
              <a:t>: </a:t>
            </a:r>
            <a:r>
              <a:rPr lang="en-US" sz="3200" smtClean="0">
                <a:solidFill>
                  <a:srgbClr val="FF0000"/>
                </a:solidFill>
                <a:latin typeface="Times New Roman" pitchFamily="18" charset="0"/>
                <a:cs typeface="Times New Roman" pitchFamily="18" charset="0"/>
              </a:rPr>
              <a:t>Chúng </a:t>
            </a:r>
            <a:r>
              <a:rPr lang="en-US" sz="3200" dirty="0">
                <a:solidFill>
                  <a:srgbClr val="FF0000"/>
                </a:solidFill>
                <a:latin typeface="Times New Roman" pitchFamily="18" charset="0"/>
                <a:cs typeface="Times New Roman" pitchFamily="18" charset="0"/>
              </a:rPr>
              <a:t>ta </a:t>
            </a:r>
            <a:r>
              <a:rPr lang="en-US" sz="3200" dirty="0" err="1">
                <a:solidFill>
                  <a:srgbClr val="FF0000"/>
                </a:solidFill>
                <a:latin typeface="Times New Roman" pitchFamily="18" charset="0"/>
                <a:cs typeface="Times New Roman" pitchFamily="18" charset="0"/>
              </a:rPr>
              <a:t>cần</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làm</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gì</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để</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thay</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đổi</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quan</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niệm</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nhận</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thức</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trong</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giáo</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dục</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kỉ</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luật</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tích</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cực</a:t>
            </a:r>
            <a:r>
              <a:rPr lang="en-US" sz="3200" dirty="0">
                <a:solidFill>
                  <a:srgbClr val="FF0000"/>
                </a:solidFill>
                <a:latin typeface="Times New Roman" pitchFamily="18" charset="0"/>
                <a:cs typeface="Times New Roman" pitchFamily="18" charset="0"/>
              </a:rPr>
              <a:t> </a:t>
            </a:r>
            <a:r>
              <a:rPr lang="en-US" sz="3200" err="1">
                <a:solidFill>
                  <a:srgbClr val="FF0000"/>
                </a:solidFill>
                <a:latin typeface="Times New Roman" pitchFamily="18" charset="0"/>
                <a:cs typeface="Times New Roman" pitchFamily="18" charset="0"/>
              </a:rPr>
              <a:t>học</a:t>
            </a:r>
            <a:r>
              <a:rPr lang="en-US" sz="3200">
                <a:solidFill>
                  <a:srgbClr val="FF0000"/>
                </a:solidFill>
                <a:latin typeface="Times New Roman" pitchFamily="18" charset="0"/>
                <a:cs typeface="Times New Roman" pitchFamily="18" charset="0"/>
              </a:rPr>
              <a:t> </a:t>
            </a:r>
            <a:r>
              <a:rPr lang="en-US" sz="3200" smtClean="0">
                <a:solidFill>
                  <a:srgbClr val="FF0000"/>
                </a:solidFill>
                <a:latin typeface="Times New Roman" pitchFamily="18" charset="0"/>
                <a:cs typeface="Times New Roman" pitchFamily="18" charset="0"/>
              </a:rPr>
              <a:t>sinh: </a:t>
            </a:r>
            <a:endParaRPr lang="en-US" sz="3200" dirty="0" smtClean="0">
              <a:solidFill>
                <a:srgbClr val="FF0000"/>
              </a:solidFill>
              <a:latin typeface="Times New Roman" pitchFamily="18" charset="0"/>
              <a:cs typeface="Times New Roman" pitchFamily="18" charset="0"/>
            </a:endParaRPr>
          </a:p>
          <a:p>
            <a:pPr>
              <a:buFontTx/>
              <a:buNone/>
              <a:tabLst>
                <a:tab pos="541338" algn="l"/>
              </a:tabLst>
            </a:pPr>
            <a:endParaRPr lang="en-US" sz="2800" b="0" i="0" dirty="0" smtClean="0"/>
          </a:p>
          <a:p>
            <a:pPr>
              <a:buFontTx/>
              <a:buNone/>
              <a:tabLst>
                <a:tab pos="541338" algn="l"/>
              </a:tabLst>
            </a:pPr>
            <a:r>
              <a:rPr lang="en-US" sz="3200" i="0" dirty="0" err="1" smtClean="0">
                <a:latin typeface="Times New Roman" pitchFamily="18" charset="0"/>
                <a:cs typeface="Times New Roman" pitchFamily="18" charset="0"/>
              </a:rPr>
              <a:t>Thay</a:t>
            </a:r>
            <a:r>
              <a:rPr lang="en-US" sz="3200" i="0" dirty="0" smtClean="0">
                <a:latin typeface="Times New Roman" pitchFamily="18" charset="0"/>
                <a:cs typeface="Times New Roman" pitchFamily="18" charset="0"/>
              </a:rPr>
              <a:t> </a:t>
            </a:r>
            <a:r>
              <a:rPr lang="en-US" sz="3200" i="0" dirty="0" err="1" smtClean="0">
                <a:latin typeface="Times New Roman" pitchFamily="18" charset="0"/>
                <a:cs typeface="Times New Roman" pitchFamily="18" charset="0"/>
              </a:rPr>
              <a:t>đổi</a:t>
            </a:r>
            <a:r>
              <a:rPr lang="en-US" sz="3200" i="0" dirty="0" smtClean="0">
                <a:latin typeface="Times New Roman" pitchFamily="18" charset="0"/>
                <a:cs typeface="Times New Roman" pitchFamily="18" charset="0"/>
              </a:rPr>
              <a:t> </a:t>
            </a:r>
            <a:r>
              <a:rPr lang="en-US" sz="3200" i="0" dirty="0" err="1" smtClean="0">
                <a:latin typeface="Times New Roman" pitchFamily="18" charset="0"/>
                <a:cs typeface="Times New Roman" pitchFamily="18" charset="0"/>
              </a:rPr>
              <a:t>quan</a:t>
            </a:r>
            <a:r>
              <a:rPr lang="en-US" sz="3200" i="0" dirty="0" smtClean="0">
                <a:latin typeface="Times New Roman" pitchFamily="18" charset="0"/>
                <a:cs typeface="Times New Roman" pitchFamily="18" charset="0"/>
              </a:rPr>
              <a:t> </a:t>
            </a:r>
            <a:r>
              <a:rPr lang="en-US" sz="3200" i="0" dirty="0" err="1" smtClean="0">
                <a:latin typeface="Times New Roman" pitchFamily="18" charset="0"/>
                <a:cs typeface="Times New Roman" pitchFamily="18" charset="0"/>
              </a:rPr>
              <a:t>niệm</a:t>
            </a:r>
            <a:r>
              <a:rPr lang="en-US" sz="3200" i="0" dirty="0" smtClean="0">
                <a:latin typeface="Times New Roman" pitchFamily="18" charset="0"/>
                <a:cs typeface="Times New Roman" pitchFamily="18" charset="0"/>
              </a:rPr>
              <a:t>, </a:t>
            </a:r>
            <a:r>
              <a:rPr lang="en-US" sz="3200" i="0" dirty="0" err="1" smtClean="0">
                <a:latin typeface="Times New Roman" pitchFamily="18" charset="0"/>
                <a:cs typeface="Times New Roman" pitchFamily="18" charset="0"/>
              </a:rPr>
              <a:t>nhận</a:t>
            </a:r>
            <a:r>
              <a:rPr lang="en-US" sz="3200" i="0" dirty="0" smtClean="0">
                <a:latin typeface="Times New Roman" pitchFamily="18" charset="0"/>
                <a:cs typeface="Times New Roman" pitchFamily="18" charset="0"/>
              </a:rPr>
              <a:t> </a:t>
            </a:r>
            <a:r>
              <a:rPr lang="en-US" sz="3200" i="0" dirty="0" err="1" smtClean="0">
                <a:latin typeface="Times New Roman" pitchFamily="18" charset="0"/>
                <a:cs typeface="Times New Roman" pitchFamily="18" charset="0"/>
              </a:rPr>
              <a:t>thức</a:t>
            </a:r>
            <a:r>
              <a:rPr lang="en-US" sz="3200" i="0" dirty="0" smtClean="0">
                <a:latin typeface="Times New Roman" pitchFamily="18" charset="0"/>
                <a:cs typeface="Times New Roman" pitchFamily="18" charset="0"/>
              </a:rPr>
              <a:t> </a:t>
            </a:r>
            <a:r>
              <a:rPr lang="en-US" sz="3200" i="0" dirty="0" err="1" smtClean="0">
                <a:latin typeface="Times New Roman" pitchFamily="18" charset="0"/>
                <a:cs typeface="Times New Roman" pitchFamily="18" charset="0"/>
              </a:rPr>
              <a:t>không</a:t>
            </a:r>
            <a:r>
              <a:rPr lang="en-US" sz="3200" i="0" dirty="0" smtClean="0">
                <a:latin typeface="Times New Roman" pitchFamily="18" charset="0"/>
                <a:cs typeface="Times New Roman" pitchFamily="18" charset="0"/>
              </a:rPr>
              <a:t> </a:t>
            </a:r>
            <a:r>
              <a:rPr lang="en-US" sz="3200" i="0" dirty="0" err="1" smtClean="0">
                <a:latin typeface="Times New Roman" pitchFamily="18" charset="0"/>
                <a:cs typeface="Times New Roman" pitchFamily="18" charset="0"/>
              </a:rPr>
              <a:t>phải</a:t>
            </a:r>
            <a:r>
              <a:rPr lang="en-US" sz="3200" i="0" dirty="0" smtClean="0">
                <a:latin typeface="Times New Roman" pitchFamily="18" charset="0"/>
                <a:cs typeface="Times New Roman" pitchFamily="18" charset="0"/>
              </a:rPr>
              <a:t> </a:t>
            </a:r>
            <a:r>
              <a:rPr lang="en-US" sz="3200" i="0" dirty="0" err="1" smtClean="0">
                <a:latin typeface="Times New Roman" pitchFamily="18" charset="0"/>
                <a:cs typeface="Times New Roman" pitchFamily="18" charset="0"/>
              </a:rPr>
              <a:t>xảy</a:t>
            </a:r>
            <a:r>
              <a:rPr lang="en-US" sz="3200" i="0" dirty="0" smtClean="0">
                <a:latin typeface="Times New Roman" pitchFamily="18" charset="0"/>
                <a:cs typeface="Times New Roman" pitchFamily="18" charset="0"/>
              </a:rPr>
              <a:t> </a:t>
            </a:r>
            <a:r>
              <a:rPr lang="en-US" sz="3200" i="0" dirty="0" err="1" smtClean="0">
                <a:latin typeface="Times New Roman" pitchFamily="18" charset="0"/>
                <a:cs typeface="Times New Roman" pitchFamily="18" charset="0"/>
              </a:rPr>
              <a:t>ra</a:t>
            </a:r>
            <a:r>
              <a:rPr lang="en-US" sz="3200" i="0" dirty="0" smtClean="0">
                <a:latin typeface="Times New Roman" pitchFamily="18" charset="0"/>
                <a:cs typeface="Times New Roman" pitchFamily="18" charset="0"/>
              </a:rPr>
              <a:t> </a:t>
            </a:r>
            <a:r>
              <a:rPr lang="en-US" sz="3200" i="0" dirty="0" err="1" smtClean="0">
                <a:latin typeface="Times New Roman" pitchFamily="18" charset="0"/>
                <a:cs typeface="Times New Roman" pitchFamily="18" charset="0"/>
              </a:rPr>
              <a:t>ngay</a:t>
            </a:r>
            <a:r>
              <a:rPr lang="en-US" sz="3200" i="0" dirty="0" smtClean="0">
                <a:latin typeface="Times New Roman" pitchFamily="18" charset="0"/>
                <a:cs typeface="Times New Roman" pitchFamily="18" charset="0"/>
              </a:rPr>
              <a:t> </a:t>
            </a:r>
            <a:r>
              <a:rPr lang="en-US" sz="3200" i="0" dirty="0" err="1" smtClean="0">
                <a:latin typeface="Times New Roman" pitchFamily="18" charset="0"/>
                <a:cs typeface="Times New Roman" pitchFamily="18" charset="0"/>
              </a:rPr>
              <a:t>lập</a:t>
            </a:r>
            <a:r>
              <a:rPr lang="en-US" sz="3200" i="0" dirty="0" smtClean="0">
                <a:latin typeface="Times New Roman" pitchFamily="18" charset="0"/>
                <a:cs typeface="Times New Roman" pitchFamily="18" charset="0"/>
              </a:rPr>
              <a:t> </a:t>
            </a:r>
            <a:r>
              <a:rPr lang="en-US" sz="3200" i="0" dirty="0" err="1" smtClean="0">
                <a:latin typeface="Times New Roman" pitchFamily="18" charset="0"/>
                <a:cs typeface="Times New Roman" pitchFamily="18" charset="0"/>
              </a:rPr>
              <a:t>tức</a:t>
            </a:r>
            <a:r>
              <a:rPr lang="en-US" sz="3200" i="0" dirty="0" smtClean="0">
                <a:latin typeface="Times New Roman" pitchFamily="18" charset="0"/>
                <a:cs typeface="Times New Roman" pitchFamily="18" charset="0"/>
              </a:rPr>
              <a:t> </a:t>
            </a:r>
            <a:r>
              <a:rPr lang="en-US" sz="3200" i="0" dirty="0" err="1" smtClean="0">
                <a:latin typeface="Times New Roman" pitchFamily="18" charset="0"/>
                <a:cs typeface="Times New Roman" pitchFamily="18" charset="0"/>
              </a:rPr>
              <a:t>mà</a:t>
            </a:r>
            <a:r>
              <a:rPr lang="en-US" sz="3200" i="0" dirty="0" smtClean="0">
                <a:latin typeface="Times New Roman" pitchFamily="18" charset="0"/>
                <a:cs typeface="Times New Roman" pitchFamily="18" charset="0"/>
              </a:rPr>
              <a:t> </a:t>
            </a:r>
            <a:r>
              <a:rPr lang="en-US" sz="3200" i="0" dirty="0" err="1" smtClean="0">
                <a:latin typeface="Times New Roman" pitchFamily="18" charset="0"/>
                <a:cs typeface="Times New Roman" pitchFamily="18" charset="0"/>
              </a:rPr>
              <a:t>là</a:t>
            </a:r>
            <a:r>
              <a:rPr lang="en-US" sz="3200" i="0" dirty="0" smtClean="0">
                <a:latin typeface="Times New Roman" pitchFamily="18" charset="0"/>
                <a:cs typeface="Times New Roman" pitchFamily="18" charset="0"/>
              </a:rPr>
              <a:t> </a:t>
            </a:r>
            <a:r>
              <a:rPr lang="en-US" sz="3200" i="0" dirty="0" err="1" smtClean="0">
                <a:latin typeface="Times New Roman" pitchFamily="18" charset="0"/>
                <a:cs typeface="Times New Roman" pitchFamily="18" charset="0"/>
              </a:rPr>
              <a:t>một</a:t>
            </a:r>
            <a:r>
              <a:rPr lang="en-US" sz="3200" i="0" dirty="0" smtClean="0">
                <a:latin typeface="Times New Roman" pitchFamily="18" charset="0"/>
                <a:cs typeface="Times New Roman" pitchFamily="18" charset="0"/>
              </a:rPr>
              <a:t> </a:t>
            </a:r>
            <a:r>
              <a:rPr lang="en-US" sz="3200" i="0" dirty="0" err="1" smtClean="0">
                <a:latin typeface="Times New Roman" pitchFamily="18" charset="0"/>
                <a:cs typeface="Times New Roman" pitchFamily="18" charset="0"/>
              </a:rPr>
              <a:t>quá</a:t>
            </a:r>
            <a:r>
              <a:rPr lang="en-US" sz="3200" i="0" dirty="0" smtClean="0">
                <a:latin typeface="Times New Roman" pitchFamily="18" charset="0"/>
                <a:cs typeface="Times New Roman" pitchFamily="18" charset="0"/>
              </a:rPr>
              <a:t> </a:t>
            </a:r>
            <a:r>
              <a:rPr lang="en-US" sz="3200" i="0" dirty="0" err="1" smtClean="0">
                <a:latin typeface="Times New Roman" pitchFamily="18" charset="0"/>
                <a:cs typeface="Times New Roman" pitchFamily="18" charset="0"/>
              </a:rPr>
              <a:t>trình</a:t>
            </a:r>
            <a:endParaRPr lang="en-US" sz="3200" i="0" dirty="0" smtClean="0">
              <a:latin typeface="Times New Roman" pitchFamily="18" charset="0"/>
              <a:cs typeface="Times New Roman" pitchFamily="18" charset="0"/>
            </a:endParaRPr>
          </a:p>
          <a:p>
            <a:pPr>
              <a:buFontTx/>
              <a:buNone/>
              <a:tabLst>
                <a:tab pos="541338" algn="l"/>
              </a:tabLst>
            </a:pPr>
            <a:endParaRPr lang="en-US" sz="2800" b="0" i="0" dirty="0">
              <a:solidFill>
                <a:srgbClr val="0000FF"/>
              </a:solidFill>
            </a:endParaRPr>
          </a:p>
          <a:p>
            <a:pPr>
              <a:buFontTx/>
              <a:buNone/>
              <a:tabLst>
                <a:tab pos="541338" algn="l"/>
              </a:tabLst>
            </a:pPr>
            <a:endParaRPr lang="en-US" sz="2800" b="0" i="0" dirty="0" smtClean="0">
              <a:solidFill>
                <a:srgbClr val="0000FF"/>
              </a:solidFill>
            </a:endParaRPr>
          </a:p>
          <a:p>
            <a:pPr algn="ctr">
              <a:buFontTx/>
              <a:buNone/>
              <a:tabLst>
                <a:tab pos="541338" algn="l"/>
              </a:tabLst>
            </a:pPr>
            <a:endParaRPr lang="en-US" sz="3600" i="0" dirty="0" smtClean="0">
              <a:solidFill>
                <a:srgbClr val="0000FF"/>
              </a:solidFill>
            </a:endParaRPr>
          </a:p>
          <a:p>
            <a:pPr marL="457200" indent="-457200">
              <a:buNone/>
              <a:defRPr/>
            </a:pPr>
            <a:r>
              <a:rPr lang="en-US" sz="3600" dirty="0" smtClean="0"/>
              <a:t> </a:t>
            </a:r>
          </a:p>
          <a:p>
            <a:pPr algn="ctr">
              <a:buFontTx/>
              <a:buNone/>
              <a:tabLst>
                <a:tab pos="541338" algn="l"/>
              </a:tabLst>
            </a:pPr>
            <a:endParaRPr lang="en-US" sz="3600" i="0" dirty="0">
              <a:solidFill>
                <a:srgbClr val="0000FF"/>
              </a:solidFill>
            </a:endParaRPr>
          </a:p>
          <a:p>
            <a:pPr lvl="1">
              <a:buFontTx/>
              <a:buNone/>
              <a:tabLst>
                <a:tab pos="541338" algn="l"/>
              </a:tabLst>
            </a:pPr>
            <a:endParaRPr lang="en-US" sz="3200" b="0" i="0" dirty="0"/>
          </a:p>
          <a:p>
            <a:pPr>
              <a:buFontTx/>
              <a:buNone/>
              <a:tabLst>
                <a:tab pos="541338" algn="l"/>
              </a:tabLst>
            </a:pPr>
            <a:endParaRPr lang="en-US" sz="3200" dirty="0">
              <a:sym typeface="Wingdings" pitchFamily="2" charset="2"/>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Rectangle 5"/>
          <p:cNvSpPr>
            <a:spLocks noChangeArrowheads="1"/>
          </p:cNvSpPr>
          <p:nvPr/>
        </p:nvSpPr>
        <p:spPr bwMode="auto">
          <a:xfrm>
            <a:off x="336550" y="-706734"/>
            <a:ext cx="8470900" cy="12766572"/>
          </a:xfrm>
          <a:prstGeom prst="rect">
            <a:avLst/>
          </a:prstGeom>
          <a:noFill/>
          <a:ln w="9525" algn="ctr">
            <a:noFill/>
            <a:miter lim="800000"/>
            <a:headEnd/>
            <a:tailEnd/>
          </a:ln>
          <a:effectLst/>
        </p:spPr>
        <p:txBody>
          <a:bodyPr wrap="square" anchor="ctr">
            <a:spAutoFit/>
          </a:bodyPr>
          <a:lstStyle/>
          <a:p>
            <a:pPr algn="ctr">
              <a:buFontTx/>
              <a:buNone/>
              <a:tabLst>
                <a:tab pos="541338" algn="l"/>
              </a:tabLst>
            </a:pPr>
            <a:endParaRPr lang="en-US" sz="3200" i="0" dirty="0" smtClean="0">
              <a:solidFill>
                <a:srgbClr val="FF0000"/>
              </a:solidFill>
            </a:endParaRPr>
          </a:p>
          <a:p>
            <a:pPr algn="ctr">
              <a:buFontTx/>
              <a:buNone/>
              <a:tabLst>
                <a:tab pos="541338" algn="l"/>
              </a:tabLst>
            </a:pPr>
            <a:endParaRPr lang="en-US" sz="3200" i="0" dirty="0">
              <a:solidFill>
                <a:srgbClr val="FF0000"/>
              </a:solidFill>
            </a:endParaRPr>
          </a:p>
          <a:p>
            <a:pPr algn="ctr">
              <a:buFontTx/>
              <a:buNone/>
              <a:tabLst>
                <a:tab pos="541338" algn="l"/>
              </a:tabLst>
            </a:pPr>
            <a:endParaRPr lang="en-US" sz="3200" i="0" dirty="0" smtClean="0">
              <a:solidFill>
                <a:srgbClr val="FF0000"/>
              </a:solidFill>
            </a:endParaRPr>
          </a:p>
          <a:p>
            <a:pPr algn="ctr">
              <a:buFontTx/>
              <a:buNone/>
              <a:tabLst>
                <a:tab pos="541338" algn="l"/>
              </a:tabLst>
            </a:pPr>
            <a:r>
              <a:rPr lang="en-US" sz="3200" i="0" dirty="0" err="1" smtClean="0">
                <a:solidFill>
                  <a:srgbClr val="FF0000"/>
                </a:solidFill>
                <a:latin typeface="Times New Roman" pitchFamily="18" charset="0"/>
                <a:cs typeface="Times New Roman" pitchFamily="18" charset="0"/>
              </a:rPr>
              <a:t>Một</a:t>
            </a:r>
            <a:r>
              <a:rPr lang="en-US" sz="3200" i="0" dirty="0" smtClean="0">
                <a:solidFill>
                  <a:srgbClr val="FF0000"/>
                </a:solidFill>
                <a:latin typeface="Times New Roman" pitchFamily="18" charset="0"/>
                <a:cs typeface="Times New Roman" pitchFamily="18" charset="0"/>
              </a:rPr>
              <a:t> </a:t>
            </a:r>
            <a:r>
              <a:rPr lang="en-US" sz="3200" i="0" dirty="0" err="1" smtClean="0">
                <a:solidFill>
                  <a:srgbClr val="FF0000"/>
                </a:solidFill>
                <a:latin typeface="Times New Roman" pitchFamily="18" charset="0"/>
                <a:cs typeface="Times New Roman" pitchFamily="18" charset="0"/>
              </a:rPr>
              <a:t>số</a:t>
            </a:r>
            <a:r>
              <a:rPr lang="en-US" sz="3200" i="0" dirty="0" smtClean="0">
                <a:solidFill>
                  <a:srgbClr val="FF0000"/>
                </a:solidFill>
                <a:latin typeface="Times New Roman" pitchFamily="18" charset="0"/>
                <a:cs typeface="Times New Roman" pitchFamily="18" charset="0"/>
              </a:rPr>
              <a:t> </a:t>
            </a:r>
            <a:r>
              <a:rPr lang="en-US" sz="3200" i="0" dirty="0" err="1" smtClean="0">
                <a:solidFill>
                  <a:srgbClr val="FF0000"/>
                </a:solidFill>
                <a:latin typeface="Times New Roman" pitchFamily="18" charset="0"/>
                <a:cs typeface="Times New Roman" pitchFamily="18" charset="0"/>
              </a:rPr>
              <a:t>gợi</a:t>
            </a:r>
            <a:r>
              <a:rPr lang="en-US" sz="3200" i="0" dirty="0" smtClean="0">
                <a:solidFill>
                  <a:srgbClr val="FF0000"/>
                </a:solidFill>
                <a:latin typeface="Times New Roman" pitchFamily="18" charset="0"/>
                <a:cs typeface="Times New Roman" pitchFamily="18" charset="0"/>
              </a:rPr>
              <a:t> ý </a:t>
            </a:r>
            <a:r>
              <a:rPr lang="en-US" sz="3200" i="0" dirty="0" err="1" smtClean="0">
                <a:solidFill>
                  <a:srgbClr val="FF0000"/>
                </a:solidFill>
                <a:latin typeface="Times New Roman" pitchFamily="18" charset="0"/>
                <a:cs typeface="Times New Roman" pitchFamily="18" charset="0"/>
              </a:rPr>
              <a:t>dành</a:t>
            </a:r>
            <a:r>
              <a:rPr lang="en-US" sz="3200" i="0" dirty="0" smtClean="0">
                <a:solidFill>
                  <a:srgbClr val="FF0000"/>
                </a:solidFill>
                <a:latin typeface="Times New Roman" pitchFamily="18" charset="0"/>
                <a:cs typeface="Times New Roman" pitchFamily="18" charset="0"/>
              </a:rPr>
              <a:t> </a:t>
            </a:r>
            <a:r>
              <a:rPr lang="en-US" sz="3200" i="0" dirty="0" err="1" smtClean="0">
                <a:solidFill>
                  <a:srgbClr val="FF0000"/>
                </a:solidFill>
                <a:latin typeface="Times New Roman" pitchFamily="18" charset="0"/>
                <a:cs typeface="Times New Roman" pitchFamily="18" charset="0"/>
              </a:rPr>
              <a:t>cho</a:t>
            </a:r>
            <a:r>
              <a:rPr lang="en-US" sz="3200" i="0" dirty="0" smtClean="0">
                <a:solidFill>
                  <a:srgbClr val="FF0000"/>
                </a:solidFill>
                <a:latin typeface="Times New Roman" pitchFamily="18" charset="0"/>
                <a:cs typeface="Times New Roman" pitchFamily="18" charset="0"/>
              </a:rPr>
              <a:t> </a:t>
            </a:r>
            <a:r>
              <a:rPr lang="en-US" sz="3200" i="0" dirty="0" err="1" smtClean="0">
                <a:solidFill>
                  <a:srgbClr val="FF0000"/>
                </a:solidFill>
                <a:latin typeface="Times New Roman" pitchFamily="18" charset="0"/>
                <a:cs typeface="Times New Roman" pitchFamily="18" charset="0"/>
              </a:rPr>
              <a:t>giáo</a:t>
            </a:r>
            <a:r>
              <a:rPr lang="en-US" sz="3200" i="0" dirty="0" smtClean="0">
                <a:solidFill>
                  <a:srgbClr val="FF0000"/>
                </a:solidFill>
                <a:latin typeface="Times New Roman" pitchFamily="18" charset="0"/>
                <a:cs typeface="Times New Roman" pitchFamily="18" charset="0"/>
              </a:rPr>
              <a:t> </a:t>
            </a:r>
            <a:r>
              <a:rPr lang="en-US" sz="3200" i="0" dirty="0" err="1" smtClean="0">
                <a:solidFill>
                  <a:srgbClr val="FF0000"/>
                </a:solidFill>
                <a:latin typeface="Times New Roman" pitchFamily="18" charset="0"/>
                <a:cs typeface="Times New Roman" pitchFamily="18" charset="0"/>
              </a:rPr>
              <a:t>viên</a:t>
            </a:r>
            <a:endParaRPr lang="en-US" sz="3200" i="0" dirty="0" smtClean="0">
              <a:solidFill>
                <a:srgbClr val="FF0000"/>
              </a:solidFill>
              <a:latin typeface="Times New Roman" pitchFamily="18" charset="0"/>
              <a:cs typeface="Times New Roman" pitchFamily="18" charset="0"/>
            </a:endParaRPr>
          </a:p>
          <a:p>
            <a:pPr>
              <a:tabLst>
                <a:tab pos="541338" algn="l"/>
              </a:tabLst>
            </a:pPr>
            <a:r>
              <a:rPr lang="en-US" sz="3200" b="0" smtClean="0">
                <a:latin typeface="Times New Roman" pitchFamily="18" charset="0"/>
                <a:cs typeface="Times New Roman" pitchFamily="18" charset="0"/>
              </a:rPr>
              <a:t> </a:t>
            </a:r>
            <a:r>
              <a:rPr lang="en-US" sz="3200" b="0" dirty="0" err="1" smtClean="0">
                <a:latin typeface="Times New Roman" pitchFamily="18" charset="0"/>
                <a:cs typeface="Times New Roman" pitchFamily="18" charset="0"/>
              </a:rPr>
              <a:t>Hãy</a:t>
            </a:r>
            <a:r>
              <a:rPr lang="en-US" sz="3200" b="0" dirty="0" smtClean="0">
                <a:latin typeface="Times New Roman" pitchFamily="18" charset="0"/>
                <a:cs typeface="Times New Roman" pitchFamily="18" charset="0"/>
              </a:rPr>
              <a:t> </a:t>
            </a:r>
            <a:r>
              <a:rPr lang="en-US" sz="3200" b="0" dirty="0" err="1" smtClean="0">
                <a:latin typeface="Times New Roman" pitchFamily="18" charset="0"/>
                <a:cs typeface="Times New Roman" pitchFamily="18" charset="0"/>
              </a:rPr>
              <a:t>suy</a:t>
            </a:r>
            <a:r>
              <a:rPr lang="en-US" sz="3200" b="0" dirty="0" smtClean="0">
                <a:latin typeface="Times New Roman" pitchFamily="18" charset="0"/>
                <a:cs typeface="Times New Roman" pitchFamily="18" charset="0"/>
              </a:rPr>
              <a:t> </a:t>
            </a:r>
            <a:r>
              <a:rPr lang="en-US" sz="3200" b="0" dirty="0" err="1" smtClean="0">
                <a:latin typeface="Times New Roman" pitchFamily="18" charset="0"/>
                <a:cs typeface="Times New Roman" pitchFamily="18" charset="0"/>
              </a:rPr>
              <a:t>nghĩ</a:t>
            </a:r>
            <a:r>
              <a:rPr lang="en-US" sz="3200" b="0" dirty="0" smtClean="0">
                <a:latin typeface="Times New Roman" pitchFamily="18" charset="0"/>
                <a:cs typeface="Times New Roman" pitchFamily="18" charset="0"/>
              </a:rPr>
              <a:t> </a:t>
            </a:r>
            <a:r>
              <a:rPr lang="en-US" sz="3200" b="0" dirty="0" err="1" smtClean="0">
                <a:latin typeface="Times New Roman" pitchFamily="18" charset="0"/>
                <a:cs typeface="Times New Roman" pitchFamily="18" charset="0"/>
              </a:rPr>
              <a:t>sâu</a:t>
            </a:r>
            <a:r>
              <a:rPr lang="en-US" sz="3200" b="0" dirty="0" smtClean="0">
                <a:latin typeface="Times New Roman" pitchFamily="18" charset="0"/>
                <a:cs typeface="Times New Roman" pitchFamily="18" charset="0"/>
              </a:rPr>
              <a:t> </a:t>
            </a:r>
            <a:r>
              <a:rPr lang="en-US" sz="3200" b="0" dirty="0" err="1" smtClean="0">
                <a:latin typeface="Times New Roman" pitchFamily="18" charset="0"/>
                <a:cs typeface="Times New Roman" pitchFamily="18" charset="0"/>
              </a:rPr>
              <a:t>sắc</a:t>
            </a:r>
            <a:r>
              <a:rPr lang="en-US" sz="3200" b="0" dirty="0" smtClean="0">
                <a:latin typeface="Times New Roman" pitchFamily="18" charset="0"/>
                <a:cs typeface="Times New Roman" pitchFamily="18" charset="0"/>
              </a:rPr>
              <a:t> </a:t>
            </a:r>
            <a:r>
              <a:rPr lang="en-US" sz="3200" b="0" dirty="0" err="1" smtClean="0">
                <a:latin typeface="Times New Roman" pitchFamily="18" charset="0"/>
                <a:cs typeface="Times New Roman" pitchFamily="18" charset="0"/>
              </a:rPr>
              <a:t>về</a:t>
            </a:r>
            <a:r>
              <a:rPr lang="en-US" sz="3200" b="0" dirty="0" smtClean="0">
                <a:latin typeface="Times New Roman" pitchFamily="18" charset="0"/>
                <a:cs typeface="Times New Roman" pitchFamily="18" charset="0"/>
              </a:rPr>
              <a:t> </a:t>
            </a:r>
            <a:r>
              <a:rPr lang="en-US" sz="3200" b="0" dirty="0" err="1" smtClean="0">
                <a:latin typeface="Times New Roman" pitchFamily="18" charset="0"/>
                <a:cs typeface="Times New Roman" pitchFamily="18" charset="0"/>
              </a:rPr>
              <a:t>nghề</a:t>
            </a:r>
            <a:r>
              <a:rPr lang="en-US" sz="3200" b="0" dirty="0" smtClean="0">
                <a:latin typeface="Times New Roman" pitchFamily="18" charset="0"/>
                <a:cs typeface="Times New Roman" pitchFamily="18" charset="0"/>
              </a:rPr>
              <a:t> </a:t>
            </a:r>
            <a:r>
              <a:rPr lang="en-US" sz="3200" b="0" dirty="0" err="1" smtClean="0">
                <a:latin typeface="Times New Roman" pitchFamily="18" charset="0"/>
                <a:cs typeface="Times New Roman" pitchFamily="18" charset="0"/>
              </a:rPr>
              <a:t>dạy</a:t>
            </a:r>
            <a:r>
              <a:rPr lang="en-US" sz="3200" b="0" dirty="0" smtClean="0">
                <a:latin typeface="Times New Roman" pitchFamily="18" charset="0"/>
                <a:cs typeface="Times New Roman" pitchFamily="18" charset="0"/>
              </a:rPr>
              <a:t> </a:t>
            </a:r>
            <a:r>
              <a:rPr lang="en-US" sz="3200" b="0" dirty="0" err="1" smtClean="0">
                <a:latin typeface="Times New Roman" pitchFamily="18" charset="0"/>
                <a:cs typeface="Times New Roman" pitchFamily="18" charset="0"/>
              </a:rPr>
              <a:t>học</a:t>
            </a:r>
            <a:r>
              <a:rPr lang="en-US" sz="3200" b="0" dirty="0" smtClean="0">
                <a:latin typeface="Times New Roman" pitchFamily="18" charset="0"/>
                <a:cs typeface="Times New Roman" pitchFamily="18" charset="0"/>
              </a:rPr>
              <a:t> </a:t>
            </a:r>
            <a:r>
              <a:rPr lang="en-US" sz="3200" b="0" dirty="0" err="1" smtClean="0">
                <a:latin typeface="Times New Roman" pitchFamily="18" charset="0"/>
                <a:cs typeface="Times New Roman" pitchFamily="18" charset="0"/>
              </a:rPr>
              <a:t>là</a:t>
            </a:r>
            <a:r>
              <a:rPr lang="en-US" sz="3200" b="0" dirty="0" smtClean="0">
                <a:latin typeface="Times New Roman" pitchFamily="18" charset="0"/>
                <a:cs typeface="Times New Roman" pitchFamily="18" charset="0"/>
              </a:rPr>
              <a:t> </a:t>
            </a:r>
            <a:r>
              <a:rPr lang="en-US" sz="3200" b="0" dirty="0" err="1" smtClean="0">
                <a:latin typeface="Times New Roman" pitchFamily="18" charset="0"/>
                <a:cs typeface="Times New Roman" pitchFamily="18" charset="0"/>
              </a:rPr>
              <a:t>nghề</a:t>
            </a:r>
            <a:r>
              <a:rPr lang="en-US" sz="3200" b="0" dirty="0" smtClean="0">
                <a:latin typeface="Times New Roman" pitchFamily="18" charset="0"/>
                <a:cs typeface="Times New Roman" pitchFamily="18" charset="0"/>
              </a:rPr>
              <a:t> </a:t>
            </a:r>
            <a:r>
              <a:rPr lang="en-US" sz="3200" b="0" dirty="0" err="1" smtClean="0">
                <a:latin typeface="Times New Roman" pitchFamily="18" charset="0"/>
                <a:cs typeface="Times New Roman" pitchFamily="18" charset="0"/>
              </a:rPr>
              <a:t>mình</a:t>
            </a:r>
            <a:r>
              <a:rPr lang="en-US" sz="3200" b="0" dirty="0" smtClean="0">
                <a:latin typeface="Times New Roman" pitchFamily="18" charset="0"/>
                <a:cs typeface="Times New Roman" pitchFamily="18" charset="0"/>
              </a:rPr>
              <a:t> </a:t>
            </a:r>
            <a:r>
              <a:rPr lang="en-US" sz="3200" b="0" dirty="0" err="1" smtClean="0">
                <a:latin typeface="Times New Roman" pitchFamily="18" charset="0"/>
                <a:cs typeface="Times New Roman" pitchFamily="18" charset="0"/>
              </a:rPr>
              <a:t>đã</a:t>
            </a:r>
            <a:r>
              <a:rPr lang="en-US" sz="3200" b="0" dirty="0" smtClean="0">
                <a:latin typeface="Times New Roman" pitchFamily="18" charset="0"/>
                <a:cs typeface="Times New Roman" pitchFamily="18" charset="0"/>
              </a:rPr>
              <a:t> </a:t>
            </a:r>
            <a:r>
              <a:rPr lang="en-US" sz="3200" b="0" dirty="0" err="1" smtClean="0">
                <a:latin typeface="Times New Roman" pitchFamily="18" charset="0"/>
                <a:cs typeface="Times New Roman" pitchFamily="18" charset="0"/>
              </a:rPr>
              <a:t>lựa</a:t>
            </a:r>
            <a:r>
              <a:rPr lang="en-US" sz="3200" b="0" dirty="0" smtClean="0">
                <a:latin typeface="Times New Roman" pitchFamily="18" charset="0"/>
                <a:cs typeface="Times New Roman" pitchFamily="18" charset="0"/>
              </a:rPr>
              <a:t> </a:t>
            </a:r>
            <a:r>
              <a:rPr lang="en-US" sz="3200" b="0" dirty="0" err="1" smtClean="0">
                <a:latin typeface="Times New Roman" pitchFamily="18" charset="0"/>
                <a:cs typeface="Times New Roman" pitchFamily="18" charset="0"/>
              </a:rPr>
              <a:t>chọn</a:t>
            </a:r>
            <a:endParaRPr lang="en-US" sz="3200" b="0" dirty="0">
              <a:latin typeface="Times New Roman" pitchFamily="18" charset="0"/>
              <a:cs typeface="Times New Roman" pitchFamily="18" charset="0"/>
            </a:endParaRPr>
          </a:p>
          <a:p>
            <a:pPr>
              <a:tabLst>
                <a:tab pos="541338" algn="l"/>
              </a:tabLst>
            </a:pPr>
            <a:r>
              <a:rPr lang="en-US" sz="3200" b="0" dirty="0" smtClean="0">
                <a:latin typeface="Times New Roman" pitchFamily="18" charset="0"/>
                <a:cs typeface="Times New Roman" pitchFamily="18" charset="0"/>
              </a:rPr>
              <a:t> </a:t>
            </a:r>
            <a:r>
              <a:rPr lang="en-US" sz="3200" b="0" dirty="0" err="1" smtClean="0">
                <a:latin typeface="Times New Roman" pitchFamily="18" charset="0"/>
                <a:cs typeface="Times New Roman" pitchFamily="18" charset="0"/>
              </a:rPr>
              <a:t>Yêu</a:t>
            </a:r>
            <a:r>
              <a:rPr lang="en-US" sz="3200" b="0" dirty="0" smtClean="0">
                <a:latin typeface="Times New Roman" pitchFamily="18" charset="0"/>
                <a:cs typeface="Times New Roman" pitchFamily="18" charset="0"/>
              </a:rPr>
              <a:t> </a:t>
            </a:r>
            <a:r>
              <a:rPr lang="en-US" sz="3200" b="0" dirty="0" err="1" smtClean="0">
                <a:latin typeface="Times New Roman" pitchFamily="18" charset="0"/>
                <a:cs typeface="Times New Roman" pitchFamily="18" charset="0"/>
              </a:rPr>
              <a:t>thích</a:t>
            </a:r>
            <a:r>
              <a:rPr lang="en-US" sz="3200" b="0" dirty="0" smtClean="0">
                <a:latin typeface="Times New Roman" pitchFamily="18" charset="0"/>
                <a:cs typeface="Times New Roman" pitchFamily="18" charset="0"/>
              </a:rPr>
              <a:t> </a:t>
            </a:r>
            <a:r>
              <a:rPr lang="en-US" sz="3200" b="0" dirty="0" err="1" smtClean="0">
                <a:latin typeface="Times New Roman" pitchFamily="18" charset="0"/>
                <a:cs typeface="Times New Roman" pitchFamily="18" charset="0"/>
              </a:rPr>
              <a:t>công</a:t>
            </a:r>
            <a:r>
              <a:rPr lang="en-US" sz="3200" b="0" dirty="0" smtClean="0">
                <a:latin typeface="Times New Roman" pitchFamily="18" charset="0"/>
                <a:cs typeface="Times New Roman" pitchFamily="18" charset="0"/>
              </a:rPr>
              <a:t> </a:t>
            </a:r>
            <a:r>
              <a:rPr lang="en-US" sz="3200" b="0" dirty="0" err="1" smtClean="0">
                <a:latin typeface="Times New Roman" pitchFamily="18" charset="0"/>
                <a:cs typeface="Times New Roman" pitchFamily="18" charset="0"/>
              </a:rPr>
              <a:t>việc</a:t>
            </a:r>
            <a:r>
              <a:rPr lang="en-US" sz="3200" b="0" dirty="0" smtClean="0">
                <a:latin typeface="Times New Roman" pitchFamily="18" charset="0"/>
                <a:cs typeface="Times New Roman" pitchFamily="18" charset="0"/>
              </a:rPr>
              <a:t> </a:t>
            </a:r>
            <a:r>
              <a:rPr lang="en-US" sz="3200" b="0" dirty="0" err="1" smtClean="0">
                <a:latin typeface="Times New Roman" pitchFamily="18" charset="0"/>
                <a:cs typeface="Times New Roman" pitchFamily="18" charset="0"/>
              </a:rPr>
              <a:t>của</a:t>
            </a:r>
            <a:r>
              <a:rPr lang="en-US" sz="3200" b="0" dirty="0" smtClean="0">
                <a:latin typeface="Times New Roman" pitchFamily="18" charset="0"/>
                <a:cs typeface="Times New Roman" pitchFamily="18" charset="0"/>
              </a:rPr>
              <a:t> </a:t>
            </a:r>
            <a:r>
              <a:rPr lang="en-US" sz="3200" b="0" dirty="0" err="1" smtClean="0">
                <a:latin typeface="Times New Roman" pitchFamily="18" charset="0"/>
                <a:cs typeface="Times New Roman" pitchFamily="18" charset="0"/>
              </a:rPr>
              <a:t>mình</a:t>
            </a:r>
            <a:r>
              <a:rPr lang="en-US" sz="3200" b="0" dirty="0" smtClean="0">
                <a:latin typeface="Times New Roman" pitchFamily="18" charset="0"/>
                <a:cs typeface="Times New Roman" pitchFamily="18" charset="0"/>
              </a:rPr>
              <a:t> </a:t>
            </a:r>
            <a:r>
              <a:rPr lang="en-US" sz="3200" b="0" dirty="0" err="1" smtClean="0">
                <a:latin typeface="Times New Roman" pitchFamily="18" charset="0"/>
                <a:cs typeface="Times New Roman" pitchFamily="18" charset="0"/>
              </a:rPr>
              <a:t>và</a:t>
            </a:r>
            <a:r>
              <a:rPr lang="en-US" sz="3200" b="0" dirty="0" smtClean="0">
                <a:latin typeface="Times New Roman" pitchFamily="18" charset="0"/>
                <a:cs typeface="Times New Roman" pitchFamily="18" charset="0"/>
              </a:rPr>
              <a:t> </a:t>
            </a:r>
            <a:r>
              <a:rPr lang="en-US" sz="3200" b="0" dirty="0" err="1" smtClean="0">
                <a:latin typeface="Times New Roman" pitchFamily="18" charset="0"/>
                <a:cs typeface="Times New Roman" pitchFamily="18" charset="0"/>
              </a:rPr>
              <a:t>yêu</a:t>
            </a:r>
            <a:r>
              <a:rPr lang="en-US" sz="3200" b="0" dirty="0" smtClean="0">
                <a:latin typeface="Times New Roman" pitchFamily="18" charset="0"/>
                <a:cs typeface="Times New Roman" pitchFamily="18" charset="0"/>
              </a:rPr>
              <a:t> </a:t>
            </a:r>
            <a:r>
              <a:rPr lang="en-US" sz="3200" b="0" dirty="0" err="1" smtClean="0">
                <a:latin typeface="Times New Roman" pitchFamily="18" charset="0"/>
                <a:cs typeface="Times New Roman" pitchFamily="18" charset="0"/>
              </a:rPr>
              <a:t>thương</a:t>
            </a:r>
            <a:r>
              <a:rPr lang="en-US" sz="3200" b="0" dirty="0" smtClean="0">
                <a:latin typeface="Times New Roman" pitchFamily="18" charset="0"/>
                <a:cs typeface="Times New Roman" pitchFamily="18" charset="0"/>
              </a:rPr>
              <a:t> </a:t>
            </a:r>
            <a:r>
              <a:rPr lang="en-US" sz="3200" b="0" dirty="0" err="1" smtClean="0">
                <a:latin typeface="Times New Roman" pitchFamily="18" charset="0"/>
                <a:cs typeface="Times New Roman" pitchFamily="18" charset="0"/>
              </a:rPr>
              <a:t>học</a:t>
            </a:r>
            <a:r>
              <a:rPr lang="en-US" sz="3200" b="0" dirty="0" smtClean="0">
                <a:latin typeface="Times New Roman" pitchFamily="18" charset="0"/>
                <a:cs typeface="Times New Roman" pitchFamily="18" charset="0"/>
              </a:rPr>
              <a:t> </a:t>
            </a:r>
            <a:r>
              <a:rPr lang="en-US" sz="3200" b="0" dirty="0" err="1" smtClean="0">
                <a:latin typeface="Times New Roman" pitchFamily="18" charset="0"/>
                <a:cs typeface="Times New Roman" pitchFamily="18" charset="0"/>
              </a:rPr>
              <a:t>trò</a:t>
            </a:r>
            <a:r>
              <a:rPr lang="en-US" sz="3200" b="0" dirty="0" smtClean="0">
                <a:latin typeface="Times New Roman" pitchFamily="18" charset="0"/>
                <a:cs typeface="Times New Roman" pitchFamily="18" charset="0"/>
              </a:rPr>
              <a:t> </a:t>
            </a:r>
            <a:r>
              <a:rPr lang="en-US" sz="3200" b="0" dirty="0" err="1" smtClean="0">
                <a:latin typeface="Times New Roman" pitchFamily="18" charset="0"/>
                <a:cs typeface="Times New Roman" pitchFamily="18" charset="0"/>
              </a:rPr>
              <a:t>hơn</a:t>
            </a:r>
            <a:r>
              <a:rPr lang="en-US" sz="3200" b="0" dirty="0" smtClean="0">
                <a:latin typeface="Times New Roman" pitchFamily="18" charset="0"/>
                <a:cs typeface="Times New Roman" pitchFamily="18" charset="0"/>
              </a:rPr>
              <a:t> </a:t>
            </a:r>
            <a:r>
              <a:rPr lang="en-US" sz="3200" b="0" dirty="0" err="1" smtClean="0">
                <a:latin typeface="Times New Roman" pitchFamily="18" charset="0"/>
                <a:cs typeface="Times New Roman" pitchFamily="18" charset="0"/>
              </a:rPr>
              <a:t>nữa</a:t>
            </a:r>
            <a:endParaRPr lang="en-US" sz="3200" b="0" dirty="0" smtClean="0">
              <a:latin typeface="Times New Roman" pitchFamily="18" charset="0"/>
              <a:cs typeface="Times New Roman" pitchFamily="18" charset="0"/>
            </a:endParaRPr>
          </a:p>
          <a:p>
            <a:pPr>
              <a:tabLst>
                <a:tab pos="541338" algn="l"/>
              </a:tabLst>
            </a:pPr>
            <a:r>
              <a:rPr lang="en-US" sz="3200" b="0" dirty="0" err="1">
                <a:latin typeface="Times New Roman" pitchFamily="18" charset="0"/>
                <a:cs typeface="Times New Roman" pitchFamily="18" charset="0"/>
              </a:rPr>
              <a:t>Tự</a:t>
            </a:r>
            <a:r>
              <a:rPr lang="en-US" sz="3200" b="0" dirty="0">
                <a:latin typeface="Times New Roman" pitchFamily="18" charset="0"/>
                <a:cs typeface="Times New Roman" pitchFamily="18" charset="0"/>
              </a:rPr>
              <a:t> </a:t>
            </a:r>
            <a:r>
              <a:rPr lang="en-US" sz="3200" b="0" dirty="0" err="1">
                <a:latin typeface="Times New Roman" pitchFamily="18" charset="0"/>
                <a:cs typeface="Times New Roman" pitchFamily="18" charset="0"/>
              </a:rPr>
              <a:t>đặt</a:t>
            </a:r>
            <a:r>
              <a:rPr lang="en-US" sz="3200" b="0" dirty="0">
                <a:latin typeface="Times New Roman" pitchFamily="18" charset="0"/>
                <a:cs typeface="Times New Roman" pitchFamily="18" charset="0"/>
              </a:rPr>
              <a:t> </a:t>
            </a:r>
            <a:r>
              <a:rPr lang="en-US" sz="3200" b="0" dirty="0" err="1">
                <a:latin typeface="Times New Roman" pitchFamily="18" charset="0"/>
                <a:cs typeface="Times New Roman" pitchFamily="18" charset="0"/>
              </a:rPr>
              <a:t>mình</a:t>
            </a:r>
            <a:r>
              <a:rPr lang="en-US" sz="3200" b="0" dirty="0">
                <a:latin typeface="Times New Roman" pitchFamily="18" charset="0"/>
                <a:cs typeface="Times New Roman" pitchFamily="18" charset="0"/>
              </a:rPr>
              <a:t> </a:t>
            </a:r>
            <a:r>
              <a:rPr lang="en-US" sz="3200" b="0" dirty="0" err="1">
                <a:latin typeface="Times New Roman" pitchFamily="18" charset="0"/>
                <a:cs typeface="Times New Roman" pitchFamily="18" charset="0"/>
              </a:rPr>
              <a:t>vào</a:t>
            </a:r>
            <a:r>
              <a:rPr lang="en-US" sz="3200" b="0" dirty="0">
                <a:latin typeface="Times New Roman" pitchFamily="18" charset="0"/>
                <a:cs typeface="Times New Roman" pitchFamily="18" charset="0"/>
              </a:rPr>
              <a:t> </a:t>
            </a:r>
            <a:r>
              <a:rPr lang="en-US" sz="3200" b="0" dirty="0" err="1">
                <a:latin typeface="Times New Roman" pitchFamily="18" charset="0"/>
                <a:cs typeface="Times New Roman" pitchFamily="18" charset="0"/>
              </a:rPr>
              <a:t>hoàn</a:t>
            </a:r>
            <a:r>
              <a:rPr lang="en-US" sz="3200" b="0" dirty="0">
                <a:latin typeface="Times New Roman" pitchFamily="18" charset="0"/>
                <a:cs typeface="Times New Roman" pitchFamily="18" charset="0"/>
              </a:rPr>
              <a:t> </a:t>
            </a:r>
            <a:r>
              <a:rPr lang="en-US" sz="3200" b="0" dirty="0" err="1">
                <a:latin typeface="Times New Roman" pitchFamily="18" charset="0"/>
                <a:cs typeface="Times New Roman" pitchFamily="18" charset="0"/>
              </a:rPr>
              <a:t>cảnh</a:t>
            </a:r>
            <a:r>
              <a:rPr lang="en-US" sz="3200" b="0" dirty="0">
                <a:latin typeface="Times New Roman" pitchFamily="18" charset="0"/>
                <a:cs typeface="Times New Roman" pitchFamily="18" charset="0"/>
              </a:rPr>
              <a:t> </a:t>
            </a:r>
            <a:r>
              <a:rPr lang="en-US" sz="3200" b="0" dirty="0" err="1">
                <a:latin typeface="Times New Roman" pitchFamily="18" charset="0"/>
                <a:cs typeface="Times New Roman" pitchFamily="18" charset="0"/>
              </a:rPr>
              <a:t>của</a:t>
            </a:r>
            <a:r>
              <a:rPr lang="en-US" sz="3200" b="0" dirty="0">
                <a:latin typeface="Times New Roman" pitchFamily="18" charset="0"/>
                <a:cs typeface="Times New Roman" pitchFamily="18" charset="0"/>
              </a:rPr>
              <a:t> </a:t>
            </a:r>
            <a:r>
              <a:rPr lang="en-US" sz="3200" b="0" dirty="0" err="1">
                <a:latin typeface="Times New Roman" pitchFamily="18" charset="0"/>
                <a:cs typeface="Times New Roman" pitchFamily="18" charset="0"/>
              </a:rPr>
              <a:t>học</a:t>
            </a:r>
            <a:r>
              <a:rPr lang="en-US" sz="3200" b="0" dirty="0">
                <a:latin typeface="Times New Roman" pitchFamily="18" charset="0"/>
                <a:cs typeface="Times New Roman" pitchFamily="18" charset="0"/>
              </a:rPr>
              <a:t> </a:t>
            </a:r>
            <a:r>
              <a:rPr lang="en-US" sz="3200" b="0" dirty="0" err="1" smtClean="0">
                <a:latin typeface="Times New Roman" pitchFamily="18" charset="0"/>
                <a:cs typeface="Times New Roman" pitchFamily="18" charset="0"/>
              </a:rPr>
              <a:t>sinh</a:t>
            </a:r>
            <a:endParaRPr lang="en-US" sz="3200" b="0" dirty="0" smtClean="0">
              <a:latin typeface="Times New Roman" pitchFamily="18" charset="0"/>
              <a:cs typeface="Times New Roman" pitchFamily="18" charset="0"/>
            </a:endParaRPr>
          </a:p>
          <a:p>
            <a:pPr>
              <a:tabLst>
                <a:tab pos="541338" algn="l"/>
              </a:tabLst>
            </a:pPr>
            <a:r>
              <a:rPr lang="en-US" sz="3200" b="0" dirty="0" err="1">
                <a:latin typeface="Times New Roman" pitchFamily="18" charset="0"/>
                <a:cs typeface="Times New Roman" pitchFamily="18" charset="0"/>
              </a:rPr>
              <a:t>Tìm</a:t>
            </a:r>
            <a:r>
              <a:rPr lang="en-US" sz="3200" b="0" dirty="0">
                <a:latin typeface="Times New Roman" pitchFamily="18" charset="0"/>
                <a:cs typeface="Times New Roman" pitchFamily="18" charset="0"/>
              </a:rPr>
              <a:t> </a:t>
            </a:r>
            <a:r>
              <a:rPr lang="en-US" sz="3200" b="0" dirty="0" err="1">
                <a:latin typeface="Times New Roman" pitchFamily="18" charset="0"/>
                <a:cs typeface="Times New Roman" pitchFamily="18" charset="0"/>
              </a:rPr>
              <a:t>kiếm</a:t>
            </a:r>
            <a:r>
              <a:rPr lang="en-US" sz="3200" b="0" dirty="0">
                <a:latin typeface="Times New Roman" pitchFamily="18" charset="0"/>
                <a:cs typeface="Times New Roman" pitchFamily="18" charset="0"/>
              </a:rPr>
              <a:t> </a:t>
            </a:r>
            <a:r>
              <a:rPr lang="en-US" sz="3200" b="0" dirty="0" err="1">
                <a:latin typeface="Times New Roman" pitchFamily="18" charset="0"/>
                <a:cs typeface="Times New Roman" pitchFamily="18" charset="0"/>
              </a:rPr>
              <a:t>sự</a:t>
            </a:r>
            <a:r>
              <a:rPr lang="en-US" sz="3200" b="0" dirty="0">
                <a:latin typeface="Times New Roman" pitchFamily="18" charset="0"/>
                <a:cs typeface="Times New Roman" pitchFamily="18" charset="0"/>
              </a:rPr>
              <a:t> </a:t>
            </a:r>
            <a:r>
              <a:rPr lang="en-US" sz="3200" b="0" dirty="0" err="1">
                <a:latin typeface="Times New Roman" pitchFamily="18" charset="0"/>
                <a:cs typeface="Times New Roman" pitchFamily="18" charset="0"/>
              </a:rPr>
              <a:t>hỗ</a:t>
            </a:r>
            <a:r>
              <a:rPr lang="en-US" sz="3200" b="0" dirty="0">
                <a:latin typeface="Times New Roman" pitchFamily="18" charset="0"/>
                <a:cs typeface="Times New Roman" pitchFamily="18" charset="0"/>
              </a:rPr>
              <a:t> </a:t>
            </a:r>
            <a:r>
              <a:rPr lang="en-US" sz="3200" b="0" dirty="0" err="1">
                <a:latin typeface="Times New Roman" pitchFamily="18" charset="0"/>
                <a:cs typeface="Times New Roman" pitchFamily="18" charset="0"/>
              </a:rPr>
              <a:t>trợ</a:t>
            </a:r>
            <a:r>
              <a:rPr lang="en-US" sz="3200" b="0" dirty="0">
                <a:latin typeface="Times New Roman" pitchFamily="18" charset="0"/>
                <a:cs typeface="Times New Roman" pitchFamily="18" charset="0"/>
              </a:rPr>
              <a:t> </a:t>
            </a:r>
            <a:r>
              <a:rPr lang="en-US" sz="3200" b="0" dirty="0" err="1">
                <a:latin typeface="Times New Roman" pitchFamily="18" charset="0"/>
                <a:cs typeface="Times New Roman" pitchFamily="18" charset="0"/>
              </a:rPr>
              <a:t>từ</a:t>
            </a:r>
            <a:r>
              <a:rPr lang="en-US" sz="3200" b="0" dirty="0">
                <a:latin typeface="Times New Roman" pitchFamily="18" charset="0"/>
                <a:cs typeface="Times New Roman" pitchFamily="18" charset="0"/>
              </a:rPr>
              <a:t> </a:t>
            </a:r>
            <a:r>
              <a:rPr lang="en-US" sz="3200" b="0" dirty="0" err="1">
                <a:latin typeface="Times New Roman" pitchFamily="18" charset="0"/>
                <a:cs typeface="Times New Roman" pitchFamily="18" charset="0"/>
              </a:rPr>
              <a:t>các</a:t>
            </a:r>
            <a:r>
              <a:rPr lang="en-US" sz="3200" b="0" dirty="0">
                <a:latin typeface="Times New Roman" pitchFamily="18" charset="0"/>
                <a:cs typeface="Times New Roman" pitchFamily="18" charset="0"/>
              </a:rPr>
              <a:t> </a:t>
            </a:r>
            <a:r>
              <a:rPr lang="en-US" sz="3200" b="0" dirty="0" err="1">
                <a:latin typeface="Times New Roman" pitchFamily="18" charset="0"/>
                <a:cs typeface="Times New Roman" pitchFamily="18" charset="0"/>
              </a:rPr>
              <a:t>đồng</a:t>
            </a:r>
            <a:r>
              <a:rPr lang="en-US" sz="3200" b="0" dirty="0">
                <a:latin typeface="Times New Roman" pitchFamily="18" charset="0"/>
                <a:cs typeface="Times New Roman" pitchFamily="18" charset="0"/>
              </a:rPr>
              <a:t> </a:t>
            </a:r>
            <a:r>
              <a:rPr lang="en-US" sz="3200" b="0" dirty="0" err="1">
                <a:latin typeface="Times New Roman" pitchFamily="18" charset="0"/>
                <a:cs typeface="Times New Roman" pitchFamily="18" charset="0"/>
              </a:rPr>
              <a:t>nghiệp</a:t>
            </a:r>
            <a:r>
              <a:rPr lang="en-US" sz="3200" b="0" dirty="0">
                <a:latin typeface="Times New Roman" pitchFamily="18" charset="0"/>
                <a:cs typeface="Times New Roman" pitchFamily="18" charset="0"/>
              </a:rPr>
              <a:t> </a:t>
            </a:r>
            <a:endParaRPr lang="en-US" sz="3200" b="0" dirty="0" smtClean="0">
              <a:latin typeface="Times New Roman" pitchFamily="18" charset="0"/>
              <a:cs typeface="Times New Roman" pitchFamily="18" charset="0"/>
            </a:endParaRPr>
          </a:p>
          <a:p>
            <a:pPr>
              <a:tabLst>
                <a:tab pos="541338" algn="l"/>
              </a:tabLst>
            </a:pPr>
            <a:r>
              <a:rPr lang="en-US" sz="3200" b="0" dirty="0" err="1">
                <a:latin typeface="Times New Roman" pitchFamily="18" charset="0"/>
                <a:cs typeface="Times New Roman" pitchFamily="18" charset="0"/>
              </a:rPr>
              <a:t>Ghi</a:t>
            </a:r>
            <a:r>
              <a:rPr lang="en-US" sz="3200" b="0" dirty="0">
                <a:latin typeface="Times New Roman" pitchFamily="18" charset="0"/>
                <a:cs typeface="Times New Roman" pitchFamily="18" charset="0"/>
              </a:rPr>
              <a:t> </a:t>
            </a:r>
            <a:r>
              <a:rPr lang="en-US" sz="3200" b="0" dirty="0" err="1" smtClean="0">
                <a:latin typeface="Times New Roman" pitchFamily="18" charset="0"/>
                <a:cs typeface="Times New Roman" pitchFamily="18" charset="0"/>
              </a:rPr>
              <a:t>chép</a:t>
            </a:r>
            <a:r>
              <a:rPr lang="en-US" sz="3200" b="0" dirty="0" smtClean="0">
                <a:latin typeface="Times New Roman" pitchFamily="18" charset="0"/>
                <a:cs typeface="Times New Roman" pitchFamily="18" charset="0"/>
              </a:rPr>
              <a:t> </a:t>
            </a:r>
            <a:r>
              <a:rPr lang="en-US" sz="3200" b="0" dirty="0" err="1">
                <a:latin typeface="Times New Roman" pitchFamily="18" charset="0"/>
                <a:cs typeface="Times New Roman" pitchFamily="18" charset="0"/>
              </a:rPr>
              <a:t>lại</a:t>
            </a:r>
            <a:r>
              <a:rPr lang="en-US" sz="3200" b="0" dirty="0">
                <a:latin typeface="Times New Roman" pitchFamily="18" charset="0"/>
                <a:cs typeface="Times New Roman" pitchFamily="18" charset="0"/>
              </a:rPr>
              <a:t> </a:t>
            </a:r>
            <a:r>
              <a:rPr lang="en-US" sz="3200" b="0" dirty="0" err="1">
                <a:latin typeface="Times New Roman" pitchFamily="18" charset="0"/>
                <a:cs typeface="Times New Roman" pitchFamily="18" charset="0"/>
              </a:rPr>
              <a:t>quá</a:t>
            </a:r>
            <a:r>
              <a:rPr lang="en-US" sz="3200" b="0" dirty="0">
                <a:latin typeface="Times New Roman" pitchFamily="18" charset="0"/>
                <a:cs typeface="Times New Roman" pitchFamily="18" charset="0"/>
              </a:rPr>
              <a:t> </a:t>
            </a:r>
            <a:r>
              <a:rPr lang="en-US" sz="3200" b="0" dirty="0" err="1">
                <a:latin typeface="Times New Roman" pitchFamily="18" charset="0"/>
                <a:cs typeface="Times New Roman" pitchFamily="18" charset="0"/>
              </a:rPr>
              <a:t>trình</a:t>
            </a:r>
            <a:r>
              <a:rPr lang="en-US" sz="3200" b="0" dirty="0">
                <a:latin typeface="Times New Roman" pitchFamily="18" charset="0"/>
                <a:cs typeface="Times New Roman" pitchFamily="18" charset="0"/>
              </a:rPr>
              <a:t> </a:t>
            </a:r>
            <a:r>
              <a:rPr lang="en-US" sz="3200" b="0" dirty="0" err="1">
                <a:latin typeface="Times New Roman" pitchFamily="18" charset="0"/>
                <a:cs typeface="Times New Roman" pitchFamily="18" charset="0"/>
              </a:rPr>
              <a:t>thay</a:t>
            </a:r>
            <a:r>
              <a:rPr lang="en-US" sz="3200" b="0" dirty="0">
                <a:latin typeface="Times New Roman" pitchFamily="18" charset="0"/>
                <a:cs typeface="Times New Roman" pitchFamily="18" charset="0"/>
              </a:rPr>
              <a:t> </a:t>
            </a:r>
            <a:r>
              <a:rPr lang="en-US" sz="3200" b="0" dirty="0" err="1" smtClean="0">
                <a:latin typeface="Times New Roman" pitchFamily="18" charset="0"/>
                <a:cs typeface="Times New Roman" pitchFamily="18" charset="0"/>
              </a:rPr>
              <a:t>đổi</a:t>
            </a:r>
            <a:r>
              <a:rPr lang="en-US" sz="3200" b="0" dirty="0" smtClean="0">
                <a:latin typeface="Times New Roman" pitchFamily="18" charset="0"/>
                <a:cs typeface="Times New Roman" pitchFamily="18" charset="0"/>
              </a:rPr>
              <a:t> </a:t>
            </a:r>
            <a:r>
              <a:rPr lang="en-US" sz="3200" b="0" dirty="0" err="1" smtClean="0">
                <a:latin typeface="Times New Roman" pitchFamily="18" charset="0"/>
                <a:cs typeface="Times New Roman" pitchFamily="18" charset="0"/>
              </a:rPr>
              <a:t>của</a:t>
            </a:r>
            <a:r>
              <a:rPr lang="en-US" sz="3200" b="0" dirty="0" smtClean="0">
                <a:latin typeface="Times New Roman" pitchFamily="18" charset="0"/>
                <a:cs typeface="Times New Roman" pitchFamily="18" charset="0"/>
              </a:rPr>
              <a:t> HS</a:t>
            </a:r>
          </a:p>
          <a:p>
            <a:pPr>
              <a:tabLst>
                <a:tab pos="541338" algn="l"/>
              </a:tabLst>
            </a:pPr>
            <a:r>
              <a:rPr lang="en-US" sz="3200" b="0" dirty="0" smtClean="0">
                <a:latin typeface="Times New Roman" pitchFamily="18" charset="0"/>
                <a:cs typeface="Times New Roman" pitchFamily="18" charset="0"/>
              </a:rPr>
              <a:t> </a:t>
            </a:r>
            <a:r>
              <a:rPr lang="en-US" sz="3200" b="0" dirty="0" err="1" smtClean="0">
                <a:latin typeface="Times New Roman" pitchFamily="18" charset="0"/>
                <a:cs typeface="Times New Roman" pitchFamily="18" charset="0"/>
              </a:rPr>
              <a:t>Hãy</a:t>
            </a:r>
            <a:r>
              <a:rPr lang="en-US" sz="3200" b="0" dirty="0" smtClean="0">
                <a:latin typeface="Times New Roman" pitchFamily="18" charset="0"/>
                <a:cs typeface="Times New Roman" pitchFamily="18" charset="0"/>
              </a:rPr>
              <a:t> </a:t>
            </a:r>
            <a:r>
              <a:rPr lang="en-US" sz="3200" b="0" dirty="0" err="1" smtClean="0">
                <a:latin typeface="Times New Roman" pitchFamily="18" charset="0"/>
                <a:cs typeface="Times New Roman" pitchFamily="18" charset="0"/>
              </a:rPr>
              <a:t>biết</a:t>
            </a:r>
            <a:r>
              <a:rPr lang="en-US" sz="3200" b="0" dirty="0" smtClean="0">
                <a:latin typeface="Times New Roman" pitchFamily="18" charset="0"/>
                <a:cs typeface="Times New Roman" pitchFamily="18" charset="0"/>
              </a:rPr>
              <a:t> </a:t>
            </a:r>
            <a:r>
              <a:rPr lang="en-US" sz="3200" b="0" dirty="0" err="1" smtClean="0">
                <a:latin typeface="Times New Roman" pitchFamily="18" charset="0"/>
                <a:cs typeface="Times New Roman" pitchFamily="18" charset="0"/>
              </a:rPr>
              <a:t>quan</a:t>
            </a:r>
            <a:r>
              <a:rPr lang="en-US" sz="3200" b="0" dirty="0" smtClean="0">
                <a:latin typeface="Times New Roman" pitchFamily="18" charset="0"/>
                <a:cs typeface="Times New Roman" pitchFamily="18" charset="0"/>
              </a:rPr>
              <a:t> </a:t>
            </a:r>
            <a:r>
              <a:rPr lang="en-US" sz="3200" b="0" dirty="0" err="1" smtClean="0">
                <a:latin typeface="Times New Roman" pitchFamily="18" charset="0"/>
                <a:cs typeface="Times New Roman" pitchFamily="18" charset="0"/>
              </a:rPr>
              <a:t>tâm</a:t>
            </a:r>
            <a:r>
              <a:rPr lang="en-US" sz="3200" b="0" dirty="0" smtClean="0">
                <a:latin typeface="Times New Roman" pitchFamily="18" charset="0"/>
                <a:cs typeface="Times New Roman" pitchFamily="18" charset="0"/>
              </a:rPr>
              <a:t> </a:t>
            </a:r>
            <a:r>
              <a:rPr lang="en-US" sz="3200" b="0" dirty="0" err="1" smtClean="0">
                <a:latin typeface="Times New Roman" pitchFamily="18" charset="0"/>
                <a:cs typeface="Times New Roman" pitchFamily="18" charset="0"/>
              </a:rPr>
              <a:t>chăm</a:t>
            </a:r>
            <a:r>
              <a:rPr lang="en-US" sz="3200" b="0" dirty="0" smtClean="0">
                <a:latin typeface="Times New Roman" pitchFamily="18" charset="0"/>
                <a:cs typeface="Times New Roman" pitchFamily="18" charset="0"/>
              </a:rPr>
              <a:t> </a:t>
            </a:r>
            <a:r>
              <a:rPr lang="en-US" sz="3200" b="0" dirty="0" err="1" smtClean="0">
                <a:latin typeface="Times New Roman" pitchFamily="18" charset="0"/>
                <a:cs typeface="Times New Roman" pitchFamily="18" charset="0"/>
              </a:rPr>
              <a:t>sóc</a:t>
            </a:r>
            <a:r>
              <a:rPr lang="en-US" sz="3200" b="0" dirty="0" smtClean="0">
                <a:latin typeface="Times New Roman" pitchFamily="18" charset="0"/>
                <a:cs typeface="Times New Roman" pitchFamily="18" charset="0"/>
              </a:rPr>
              <a:t> </a:t>
            </a:r>
            <a:r>
              <a:rPr lang="en-US" sz="3200" b="0" dirty="0" err="1" smtClean="0">
                <a:latin typeface="Times New Roman" pitchFamily="18" charset="0"/>
                <a:cs typeface="Times New Roman" pitchFamily="18" charset="0"/>
              </a:rPr>
              <a:t>bản</a:t>
            </a:r>
            <a:r>
              <a:rPr lang="en-US" sz="3200" b="0" dirty="0" smtClean="0">
                <a:latin typeface="Times New Roman" pitchFamily="18" charset="0"/>
                <a:cs typeface="Times New Roman" pitchFamily="18" charset="0"/>
              </a:rPr>
              <a:t> </a:t>
            </a:r>
            <a:r>
              <a:rPr lang="en-US" sz="3200" b="0" dirty="0" err="1" smtClean="0">
                <a:latin typeface="Times New Roman" pitchFamily="18" charset="0"/>
                <a:cs typeface="Times New Roman" pitchFamily="18" charset="0"/>
              </a:rPr>
              <a:t>thân</a:t>
            </a:r>
            <a:r>
              <a:rPr lang="en-US" sz="3200" b="0" dirty="0" smtClean="0">
                <a:latin typeface="Times New Roman" pitchFamily="18" charset="0"/>
                <a:cs typeface="Times New Roman" pitchFamily="18" charset="0"/>
              </a:rPr>
              <a:t> (</a:t>
            </a:r>
            <a:r>
              <a:rPr lang="en-US" sz="3200" b="0" dirty="0" err="1" smtClean="0">
                <a:latin typeface="Times New Roman" pitchFamily="18" charset="0"/>
                <a:cs typeface="Times New Roman" pitchFamily="18" charset="0"/>
              </a:rPr>
              <a:t>cả</a:t>
            </a:r>
            <a:r>
              <a:rPr lang="en-US" sz="3200" b="0" dirty="0" smtClean="0">
                <a:latin typeface="Times New Roman" pitchFamily="18" charset="0"/>
                <a:cs typeface="Times New Roman" pitchFamily="18" charset="0"/>
              </a:rPr>
              <a:t> </a:t>
            </a:r>
            <a:r>
              <a:rPr lang="en-US" sz="3200" b="0" dirty="0" err="1" smtClean="0">
                <a:latin typeface="Times New Roman" pitchFamily="18" charset="0"/>
                <a:cs typeface="Times New Roman" pitchFamily="18" charset="0"/>
              </a:rPr>
              <a:t>về</a:t>
            </a:r>
            <a:r>
              <a:rPr lang="en-US" sz="3200" b="0" dirty="0" smtClean="0">
                <a:latin typeface="Times New Roman" pitchFamily="18" charset="0"/>
                <a:cs typeface="Times New Roman" pitchFamily="18" charset="0"/>
              </a:rPr>
              <a:t> </a:t>
            </a:r>
            <a:r>
              <a:rPr lang="en-US" sz="3200" b="0" dirty="0" err="1" smtClean="0">
                <a:latin typeface="Times New Roman" pitchFamily="18" charset="0"/>
                <a:cs typeface="Times New Roman" pitchFamily="18" charset="0"/>
              </a:rPr>
              <a:t>mặt</a:t>
            </a:r>
            <a:r>
              <a:rPr lang="en-US" sz="3200" b="0" dirty="0" smtClean="0">
                <a:latin typeface="Times New Roman" pitchFamily="18" charset="0"/>
                <a:cs typeface="Times New Roman" pitchFamily="18" charset="0"/>
              </a:rPr>
              <a:t> </a:t>
            </a:r>
            <a:r>
              <a:rPr lang="en-US" sz="3200" b="0" dirty="0" err="1" smtClean="0">
                <a:latin typeface="Times New Roman" pitchFamily="18" charset="0"/>
                <a:cs typeface="Times New Roman" pitchFamily="18" charset="0"/>
              </a:rPr>
              <a:t>thể</a:t>
            </a:r>
            <a:r>
              <a:rPr lang="en-US" sz="3200" b="0" dirty="0" smtClean="0">
                <a:latin typeface="Times New Roman" pitchFamily="18" charset="0"/>
                <a:cs typeface="Times New Roman" pitchFamily="18" charset="0"/>
              </a:rPr>
              <a:t> </a:t>
            </a:r>
            <a:r>
              <a:rPr lang="en-US" sz="3200" b="0" dirty="0" err="1" smtClean="0">
                <a:latin typeface="Times New Roman" pitchFamily="18" charset="0"/>
                <a:cs typeface="Times New Roman" pitchFamily="18" charset="0"/>
              </a:rPr>
              <a:t>chất</a:t>
            </a:r>
            <a:r>
              <a:rPr lang="en-US" sz="3200" b="0" dirty="0" smtClean="0">
                <a:latin typeface="Times New Roman" pitchFamily="18" charset="0"/>
                <a:cs typeface="Times New Roman" pitchFamily="18" charset="0"/>
              </a:rPr>
              <a:t> ,</a:t>
            </a:r>
            <a:r>
              <a:rPr lang="en-US" sz="3200" b="0" dirty="0" err="1" smtClean="0">
                <a:latin typeface="Times New Roman" pitchFamily="18" charset="0"/>
                <a:cs typeface="Times New Roman" pitchFamily="18" charset="0"/>
              </a:rPr>
              <a:t>tình</a:t>
            </a:r>
            <a:r>
              <a:rPr lang="en-US" sz="3200" b="0" dirty="0" smtClean="0">
                <a:latin typeface="Times New Roman" pitchFamily="18" charset="0"/>
                <a:cs typeface="Times New Roman" pitchFamily="18" charset="0"/>
              </a:rPr>
              <a:t> </a:t>
            </a:r>
            <a:r>
              <a:rPr lang="en-US" sz="3200" b="0" dirty="0" err="1" smtClean="0">
                <a:latin typeface="Times New Roman" pitchFamily="18" charset="0"/>
                <a:cs typeface="Times New Roman" pitchFamily="18" charset="0"/>
              </a:rPr>
              <a:t>cảm</a:t>
            </a:r>
            <a:r>
              <a:rPr lang="en-US" sz="3200" b="0" dirty="0" smtClean="0">
                <a:latin typeface="Times New Roman" pitchFamily="18" charset="0"/>
                <a:cs typeface="Times New Roman" pitchFamily="18" charset="0"/>
              </a:rPr>
              <a:t> </a:t>
            </a:r>
            <a:r>
              <a:rPr lang="en-US" sz="3200" b="0" dirty="0" err="1" smtClean="0">
                <a:latin typeface="Times New Roman" pitchFamily="18" charset="0"/>
                <a:cs typeface="Times New Roman" pitchFamily="18" charset="0"/>
              </a:rPr>
              <a:t>và</a:t>
            </a:r>
            <a:r>
              <a:rPr lang="en-US" sz="3200" b="0" dirty="0" smtClean="0">
                <a:latin typeface="Times New Roman" pitchFamily="18" charset="0"/>
                <a:cs typeface="Times New Roman" pitchFamily="18" charset="0"/>
              </a:rPr>
              <a:t> </a:t>
            </a:r>
            <a:r>
              <a:rPr lang="en-US" sz="3200" b="0" dirty="0" err="1" smtClean="0">
                <a:latin typeface="Times New Roman" pitchFamily="18" charset="0"/>
                <a:cs typeface="Times New Roman" pitchFamily="18" charset="0"/>
              </a:rPr>
              <a:t>tâm</a:t>
            </a:r>
            <a:r>
              <a:rPr lang="en-US" sz="3200" b="0" dirty="0" smtClean="0">
                <a:latin typeface="Times New Roman" pitchFamily="18" charset="0"/>
                <a:cs typeface="Times New Roman" pitchFamily="18" charset="0"/>
              </a:rPr>
              <a:t> </a:t>
            </a:r>
            <a:r>
              <a:rPr lang="en-US" sz="3200" b="0" dirty="0" err="1" smtClean="0">
                <a:latin typeface="Times New Roman" pitchFamily="18" charset="0"/>
                <a:cs typeface="Times New Roman" pitchFamily="18" charset="0"/>
              </a:rPr>
              <a:t>lý</a:t>
            </a:r>
            <a:r>
              <a:rPr lang="en-US" sz="3200" b="0" dirty="0" smtClean="0">
                <a:latin typeface="Times New Roman" pitchFamily="18" charset="0"/>
                <a:cs typeface="Times New Roman" pitchFamily="18" charset="0"/>
              </a:rPr>
              <a:t>)</a:t>
            </a:r>
            <a:endParaRPr lang="en-US" sz="3200" b="0" i="0" dirty="0" smtClean="0">
              <a:solidFill>
                <a:srgbClr val="0000FF"/>
              </a:solidFill>
              <a:latin typeface="Times New Roman" pitchFamily="18" charset="0"/>
              <a:cs typeface="Times New Roman" pitchFamily="18" charset="0"/>
            </a:endParaRPr>
          </a:p>
          <a:p>
            <a:pPr>
              <a:tabLst>
                <a:tab pos="541338" algn="l"/>
              </a:tabLst>
            </a:pPr>
            <a:r>
              <a:rPr lang="en-US" sz="3200" b="0" dirty="0" smtClean="0">
                <a:latin typeface="Times New Roman" pitchFamily="18" charset="0"/>
                <a:cs typeface="Times New Roman" pitchFamily="18" charset="0"/>
              </a:rPr>
              <a:t> </a:t>
            </a:r>
            <a:r>
              <a:rPr lang="en-US" sz="3200" b="0" dirty="0" err="1" smtClean="0">
                <a:latin typeface="Times New Roman" pitchFamily="18" charset="0"/>
                <a:cs typeface="Times New Roman" pitchFamily="18" charset="0"/>
              </a:rPr>
              <a:t>Luôn</a:t>
            </a:r>
            <a:r>
              <a:rPr lang="en-US" sz="3200" b="0" dirty="0" smtClean="0">
                <a:latin typeface="Times New Roman" pitchFamily="18" charset="0"/>
                <a:cs typeface="Times New Roman" pitchFamily="18" charset="0"/>
              </a:rPr>
              <a:t> </a:t>
            </a:r>
            <a:r>
              <a:rPr lang="en-US" sz="3200" b="0" dirty="0" err="1" smtClean="0">
                <a:latin typeface="Times New Roman" pitchFamily="18" charset="0"/>
                <a:cs typeface="Times New Roman" pitchFamily="18" charset="0"/>
              </a:rPr>
              <a:t>tạo</a:t>
            </a:r>
            <a:r>
              <a:rPr lang="en-US" sz="3200" b="0" dirty="0" smtClean="0">
                <a:latin typeface="Times New Roman" pitchFamily="18" charset="0"/>
                <a:cs typeface="Times New Roman" pitchFamily="18" charset="0"/>
              </a:rPr>
              <a:t> </a:t>
            </a:r>
            <a:r>
              <a:rPr lang="en-US" sz="3200" b="0" dirty="0" err="1" smtClean="0">
                <a:latin typeface="Times New Roman" pitchFamily="18" charset="0"/>
                <a:cs typeface="Times New Roman" pitchFamily="18" charset="0"/>
              </a:rPr>
              <a:t>ra</a:t>
            </a:r>
            <a:r>
              <a:rPr lang="en-US" sz="3200" b="0" dirty="0" smtClean="0">
                <a:latin typeface="Times New Roman" pitchFamily="18" charset="0"/>
                <a:cs typeface="Times New Roman" pitchFamily="18" charset="0"/>
              </a:rPr>
              <a:t> </a:t>
            </a:r>
            <a:r>
              <a:rPr lang="en-US" sz="3200" b="0" dirty="0" err="1" smtClean="0">
                <a:latin typeface="Times New Roman" pitchFamily="18" charset="0"/>
                <a:cs typeface="Times New Roman" pitchFamily="18" charset="0"/>
              </a:rPr>
              <a:t>niềm</a:t>
            </a:r>
            <a:r>
              <a:rPr lang="en-US" sz="3200" b="0" dirty="0" smtClean="0">
                <a:latin typeface="Times New Roman" pitchFamily="18" charset="0"/>
                <a:cs typeface="Times New Roman" pitchFamily="18" charset="0"/>
              </a:rPr>
              <a:t> </a:t>
            </a:r>
            <a:r>
              <a:rPr lang="en-US" sz="3200" b="0" dirty="0" err="1" smtClean="0">
                <a:latin typeface="Times New Roman" pitchFamily="18" charset="0"/>
                <a:cs typeface="Times New Roman" pitchFamily="18" charset="0"/>
              </a:rPr>
              <a:t>vui</a:t>
            </a:r>
            <a:r>
              <a:rPr lang="en-US" sz="3200" b="0" dirty="0" smtClean="0">
                <a:latin typeface="Times New Roman" pitchFamily="18" charset="0"/>
                <a:cs typeface="Times New Roman" pitchFamily="18" charset="0"/>
              </a:rPr>
              <a:t> </a:t>
            </a:r>
            <a:r>
              <a:rPr lang="en-US" sz="3200" b="0" dirty="0" err="1" smtClean="0">
                <a:latin typeface="Times New Roman" pitchFamily="18" charset="0"/>
                <a:cs typeface="Times New Roman" pitchFamily="18" charset="0"/>
              </a:rPr>
              <a:t>cho</a:t>
            </a:r>
            <a:r>
              <a:rPr lang="en-US" sz="3200" b="0" dirty="0" smtClean="0">
                <a:latin typeface="Times New Roman" pitchFamily="18" charset="0"/>
                <a:cs typeface="Times New Roman" pitchFamily="18" charset="0"/>
              </a:rPr>
              <a:t> </a:t>
            </a:r>
            <a:r>
              <a:rPr lang="en-US" sz="3200" b="0" dirty="0" err="1" smtClean="0">
                <a:latin typeface="Times New Roman" pitchFamily="18" charset="0"/>
                <a:cs typeface="Times New Roman" pitchFamily="18" charset="0"/>
              </a:rPr>
              <a:t>bản</a:t>
            </a:r>
            <a:r>
              <a:rPr lang="en-US" sz="3200" b="0" dirty="0" smtClean="0">
                <a:latin typeface="Times New Roman" pitchFamily="18" charset="0"/>
                <a:cs typeface="Times New Roman" pitchFamily="18" charset="0"/>
              </a:rPr>
              <a:t> </a:t>
            </a:r>
            <a:r>
              <a:rPr lang="en-US" sz="3200" b="0" dirty="0" err="1" smtClean="0">
                <a:latin typeface="Times New Roman" pitchFamily="18" charset="0"/>
                <a:cs typeface="Times New Roman" pitchFamily="18" charset="0"/>
              </a:rPr>
              <a:t>thân</a:t>
            </a:r>
            <a:endParaRPr lang="en-US" sz="3200" b="0" dirty="0" smtClean="0">
              <a:latin typeface="Times New Roman" pitchFamily="18" charset="0"/>
              <a:cs typeface="Times New Roman" pitchFamily="18" charset="0"/>
            </a:endParaRPr>
          </a:p>
          <a:p>
            <a:pPr>
              <a:buNone/>
              <a:tabLst>
                <a:tab pos="541338" algn="l"/>
              </a:tabLst>
            </a:pPr>
            <a:endParaRPr lang="en-US" sz="3600" i="0" dirty="0">
              <a:solidFill>
                <a:srgbClr val="0000FF"/>
              </a:solidFill>
            </a:endParaRPr>
          </a:p>
          <a:p>
            <a:pPr marL="457200" indent="-457200">
              <a:buNone/>
              <a:defRPr/>
            </a:pPr>
            <a:r>
              <a:rPr lang="en-US" sz="3600" dirty="0"/>
              <a:t> </a:t>
            </a:r>
          </a:p>
          <a:p>
            <a:pPr algn="ctr">
              <a:buFontTx/>
              <a:buNone/>
              <a:tabLst>
                <a:tab pos="541338" algn="l"/>
              </a:tabLst>
            </a:pPr>
            <a:endParaRPr lang="en-US" sz="3600" i="0" dirty="0">
              <a:solidFill>
                <a:srgbClr val="0000FF"/>
              </a:solidFill>
            </a:endParaRPr>
          </a:p>
          <a:p>
            <a:pPr lvl="1">
              <a:buFontTx/>
              <a:buNone/>
              <a:tabLst>
                <a:tab pos="541338" algn="l"/>
              </a:tabLst>
            </a:pPr>
            <a:endParaRPr lang="en-US" sz="3200" b="0" i="0" dirty="0"/>
          </a:p>
          <a:p>
            <a:pPr>
              <a:buFontTx/>
              <a:buNone/>
              <a:tabLst>
                <a:tab pos="541338" algn="l"/>
              </a:tabLst>
            </a:pPr>
            <a:endParaRPr lang="en-US" sz="3200" dirty="0">
              <a:sym typeface="Wingdings" pitchFamily="2" charset="2"/>
            </a:endParaRPr>
          </a:p>
          <a:p>
            <a:pPr>
              <a:tabLst>
                <a:tab pos="541338" algn="l"/>
              </a:tabLst>
            </a:pPr>
            <a:endParaRPr lang="en-US" sz="3200" b="0" dirty="0"/>
          </a:p>
          <a:p>
            <a:pPr>
              <a:buNone/>
              <a:tabLst>
                <a:tab pos="541338" algn="l"/>
              </a:tabLst>
            </a:pPr>
            <a:endParaRPr lang="en-US" sz="2800" b="0" i="0" dirty="0">
              <a:solidFill>
                <a:srgbClr val="0000FF"/>
              </a:solidFill>
            </a:endParaRPr>
          </a:p>
          <a:p>
            <a:pPr>
              <a:buNone/>
            </a:pPr>
            <a:r>
              <a:rPr lang="en-US" sz="2800" b="0" dirty="0"/>
              <a:t> </a:t>
            </a:r>
          </a:p>
          <a:p>
            <a:endParaRPr lang="en-US" sz="3200" b="0" dirty="0"/>
          </a:p>
          <a:p>
            <a:endParaRPr lang="en-US" sz="3200" b="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9" name="Rectangle 5"/>
          <p:cNvSpPr>
            <a:spLocks noChangeArrowheads="1"/>
          </p:cNvSpPr>
          <p:nvPr/>
        </p:nvSpPr>
        <p:spPr bwMode="auto">
          <a:xfrm>
            <a:off x="152400" y="-73562"/>
            <a:ext cx="8686800" cy="11344644"/>
          </a:xfrm>
          <a:prstGeom prst="rect">
            <a:avLst/>
          </a:prstGeom>
          <a:noFill/>
          <a:ln w="9525" algn="ctr">
            <a:noFill/>
            <a:miter lim="800000"/>
            <a:headEnd/>
            <a:tailEnd/>
          </a:ln>
          <a:effectLst/>
        </p:spPr>
        <p:txBody>
          <a:bodyPr wrap="square" anchor="ctr">
            <a:spAutoFit/>
          </a:bodyPr>
          <a:lstStyle/>
          <a:p>
            <a:pPr algn="ctr">
              <a:buFontTx/>
              <a:buNone/>
              <a:tabLst>
                <a:tab pos="541338" algn="l"/>
              </a:tabLst>
            </a:pPr>
            <a:endParaRPr lang="en-US" sz="3200" i="0" dirty="0" smtClean="0">
              <a:solidFill>
                <a:srgbClr val="FF0000"/>
              </a:solidFill>
            </a:endParaRPr>
          </a:p>
          <a:p>
            <a:pPr algn="ctr">
              <a:buFontTx/>
              <a:buNone/>
              <a:tabLst>
                <a:tab pos="541338" algn="l"/>
              </a:tabLst>
            </a:pPr>
            <a:r>
              <a:rPr lang="en-US" sz="3200" i="0" dirty="0" err="1" smtClean="0">
                <a:solidFill>
                  <a:srgbClr val="FF0000"/>
                </a:solidFill>
                <a:latin typeface="Times New Roman" pitchFamily="18" charset="0"/>
                <a:cs typeface="Times New Roman" pitchFamily="18" charset="0"/>
              </a:rPr>
              <a:t>Một</a:t>
            </a:r>
            <a:r>
              <a:rPr lang="en-US" sz="3200" i="0" dirty="0" smtClean="0">
                <a:solidFill>
                  <a:srgbClr val="FF0000"/>
                </a:solidFill>
                <a:latin typeface="Times New Roman" pitchFamily="18" charset="0"/>
                <a:cs typeface="Times New Roman" pitchFamily="18" charset="0"/>
              </a:rPr>
              <a:t> </a:t>
            </a:r>
            <a:r>
              <a:rPr lang="en-US" sz="3200" i="0" dirty="0" err="1" smtClean="0">
                <a:solidFill>
                  <a:srgbClr val="FF0000"/>
                </a:solidFill>
                <a:latin typeface="Times New Roman" pitchFamily="18" charset="0"/>
                <a:cs typeface="Times New Roman" pitchFamily="18" charset="0"/>
              </a:rPr>
              <a:t>số</a:t>
            </a:r>
            <a:r>
              <a:rPr lang="en-US" sz="3200" i="0" dirty="0" smtClean="0">
                <a:solidFill>
                  <a:srgbClr val="FF0000"/>
                </a:solidFill>
                <a:latin typeface="Times New Roman" pitchFamily="18" charset="0"/>
                <a:cs typeface="Times New Roman" pitchFamily="18" charset="0"/>
              </a:rPr>
              <a:t> </a:t>
            </a:r>
            <a:r>
              <a:rPr lang="en-US" sz="3200" i="0" dirty="0" err="1" smtClean="0">
                <a:solidFill>
                  <a:srgbClr val="FF0000"/>
                </a:solidFill>
                <a:latin typeface="Times New Roman" pitchFamily="18" charset="0"/>
                <a:cs typeface="Times New Roman" pitchFamily="18" charset="0"/>
              </a:rPr>
              <a:t>gợi</a:t>
            </a:r>
            <a:r>
              <a:rPr lang="en-US" sz="3200" i="0" dirty="0" smtClean="0">
                <a:solidFill>
                  <a:srgbClr val="FF0000"/>
                </a:solidFill>
                <a:latin typeface="Times New Roman" pitchFamily="18" charset="0"/>
                <a:cs typeface="Times New Roman" pitchFamily="18" charset="0"/>
              </a:rPr>
              <a:t> ý </a:t>
            </a:r>
            <a:r>
              <a:rPr lang="en-US" sz="3200" i="0" dirty="0" err="1" smtClean="0">
                <a:solidFill>
                  <a:srgbClr val="FF0000"/>
                </a:solidFill>
                <a:latin typeface="Times New Roman" pitchFamily="18" charset="0"/>
                <a:cs typeface="Times New Roman" pitchFamily="18" charset="0"/>
              </a:rPr>
              <a:t>dành</a:t>
            </a:r>
            <a:r>
              <a:rPr lang="en-US" sz="3200" i="0" dirty="0" smtClean="0">
                <a:solidFill>
                  <a:srgbClr val="FF0000"/>
                </a:solidFill>
                <a:latin typeface="Times New Roman" pitchFamily="18" charset="0"/>
                <a:cs typeface="Times New Roman" pitchFamily="18" charset="0"/>
              </a:rPr>
              <a:t> </a:t>
            </a:r>
            <a:r>
              <a:rPr lang="en-US" sz="3200" i="0" dirty="0" err="1" smtClean="0">
                <a:solidFill>
                  <a:srgbClr val="FF0000"/>
                </a:solidFill>
                <a:latin typeface="Times New Roman" pitchFamily="18" charset="0"/>
                <a:cs typeface="Times New Roman" pitchFamily="18" charset="0"/>
              </a:rPr>
              <a:t>cho</a:t>
            </a:r>
            <a:r>
              <a:rPr lang="en-US" sz="3200" i="0" dirty="0" smtClean="0">
                <a:solidFill>
                  <a:srgbClr val="FF0000"/>
                </a:solidFill>
                <a:latin typeface="Times New Roman" pitchFamily="18" charset="0"/>
                <a:cs typeface="Times New Roman" pitchFamily="18" charset="0"/>
              </a:rPr>
              <a:t> CBQL</a:t>
            </a:r>
          </a:p>
          <a:p>
            <a:pPr>
              <a:tabLst>
                <a:tab pos="541338" algn="l"/>
              </a:tabLst>
            </a:pPr>
            <a:r>
              <a:rPr lang="en-US" sz="3200" b="0" smtClean="0">
                <a:latin typeface="Times New Roman" pitchFamily="18" charset="0"/>
                <a:cs typeface="Times New Roman" pitchFamily="18" charset="0"/>
              </a:rPr>
              <a:t> </a:t>
            </a:r>
            <a:r>
              <a:rPr lang="en-US" sz="3200" b="0" dirty="0" err="1" smtClean="0">
                <a:latin typeface="Times New Roman" pitchFamily="18" charset="0"/>
                <a:cs typeface="Times New Roman" pitchFamily="18" charset="0"/>
              </a:rPr>
              <a:t>Tổ</a:t>
            </a:r>
            <a:r>
              <a:rPr lang="en-US" sz="3200" b="0" dirty="0" smtClean="0">
                <a:latin typeface="Times New Roman" pitchFamily="18" charset="0"/>
                <a:cs typeface="Times New Roman" pitchFamily="18" charset="0"/>
              </a:rPr>
              <a:t> </a:t>
            </a:r>
            <a:r>
              <a:rPr lang="en-US" sz="3200" b="0" dirty="0" err="1" smtClean="0">
                <a:latin typeface="Times New Roman" pitchFamily="18" charset="0"/>
                <a:cs typeface="Times New Roman" pitchFamily="18" charset="0"/>
              </a:rPr>
              <a:t>chức</a:t>
            </a:r>
            <a:r>
              <a:rPr lang="en-US" sz="3200" b="0" dirty="0" smtClean="0">
                <a:latin typeface="Times New Roman" pitchFamily="18" charset="0"/>
                <a:cs typeface="Times New Roman" pitchFamily="18" charset="0"/>
              </a:rPr>
              <a:t> </a:t>
            </a:r>
            <a:r>
              <a:rPr lang="en-US" sz="3200" b="0" dirty="0" err="1" smtClean="0">
                <a:latin typeface="Times New Roman" pitchFamily="18" charset="0"/>
                <a:cs typeface="Times New Roman" pitchFamily="18" charset="0"/>
              </a:rPr>
              <a:t>thực</a:t>
            </a:r>
            <a:r>
              <a:rPr lang="en-US" sz="3200" b="0" dirty="0" smtClean="0">
                <a:latin typeface="Times New Roman" pitchFamily="18" charset="0"/>
                <a:cs typeface="Times New Roman" pitchFamily="18" charset="0"/>
              </a:rPr>
              <a:t> </a:t>
            </a:r>
            <a:r>
              <a:rPr lang="en-US" sz="3200" b="0" dirty="0" err="1" smtClean="0">
                <a:latin typeface="Times New Roman" pitchFamily="18" charset="0"/>
                <a:cs typeface="Times New Roman" pitchFamily="18" charset="0"/>
              </a:rPr>
              <a:t>hiện</a:t>
            </a:r>
            <a:r>
              <a:rPr lang="en-US" sz="3200" b="0" dirty="0">
                <a:latin typeface="Times New Roman" pitchFamily="18" charset="0"/>
                <a:cs typeface="Times New Roman" pitchFamily="18" charset="0"/>
              </a:rPr>
              <a:t> </a:t>
            </a:r>
            <a:r>
              <a:rPr lang="en-US" sz="3200" b="0" dirty="0" smtClean="0">
                <a:latin typeface="Times New Roman" pitchFamily="18" charset="0"/>
                <a:cs typeface="Times New Roman" pitchFamily="18" charset="0"/>
              </a:rPr>
              <a:t>GDKLTC</a:t>
            </a:r>
            <a:endParaRPr lang="en-US" sz="3200" b="0" dirty="0">
              <a:latin typeface="Times New Roman" pitchFamily="18" charset="0"/>
              <a:cs typeface="Times New Roman" pitchFamily="18" charset="0"/>
            </a:endParaRPr>
          </a:p>
          <a:p>
            <a:pPr>
              <a:tabLst>
                <a:tab pos="541338" algn="l"/>
              </a:tabLst>
            </a:pPr>
            <a:r>
              <a:rPr lang="en-US" sz="3200" b="0" dirty="0" err="1" smtClean="0">
                <a:latin typeface="Times New Roman" pitchFamily="18" charset="0"/>
                <a:cs typeface="Times New Roman" pitchFamily="18" charset="0"/>
              </a:rPr>
              <a:t>Tổ</a:t>
            </a:r>
            <a:r>
              <a:rPr lang="en-US" sz="3200" b="0" dirty="0" smtClean="0">
                <a:latin typeface="Times New Roman" pitchFamily="18" charset="0"/>
                <a:cs typeface="Times New Roman" pitchFamily="18" charset="0"/>
              </a:rPr>
              <a:t> </a:t>
            </a:r>
            <a:r>
              <a:rPr lang="en-US" sz="3200" b="0" dirty="0" err="1" smtClean="0">
                <a:latin typeface="Times New Roman" pitchFamily="18" charset="0"/>
                <a:cs typeface="Times New Roman" pitchFamily="18" charset="0"/>
              </a:rPr>
              <a:t>chức</a:t>
            </a:r>
            <a:r>
              <a:rPr lang="en-US" sz="3200" b="0" dirty="0" smtClean="0">
                <a:latin typeface="Times New Roman" pitchFamily="18" charset="0"/>
                <a:cs typeface="Times New Roman" pitchFamily="18" charset="0"/>
              </a:rPr>
              <a:t> </a:t>
            </a:r>
            <a:r>
              <a:rPr lang="en-US" sz="3200" b="0" dirty="0" err="1" smtClean="0">
                <a:latin typeface="Times New Roman" pitchFamily="18" charset="0"/>
                <a:cs typeface="Times New Roman" pitchFamily="18" charset="0"/>
              </a:rPr>
              <a:t>tuyên</a:t>
            </a:r>
            <a:r>
              <a:rPr lang="en-US" sz="3200" b="0" dirty="0" smtClean="0">
                <a:latin typeface="Times New Roman" pitchFamily="18" charset="0"/>
                <a:cs typeface="Times New Roman" pitchFamily="18" charset="0"/>
              </a:rPr>
              <a:t> </a:t>
            </a:r>
            <a:r>
              <a:rPr lang="en-US" sz="3200" b="0" dirty="0" err="1" smtClean="0">
                <a:latin typeface="Times New Roman" pitchFamily="18" charset="0"/>
                <a:cs typeface="Times New Roman" pitchFamily="18" charset="0"/>
              </a:rPr>
              <a:t>truyền</a:t>
            </a:r>
            <a:r>
              <a:rPr lang="en-US" sz="3200" b="0" dirty="0" smtClean="0">
                <a:latin typeface="Times New Roman" pitchFamily="18" charset="0"/>
                <a:cs typeface="Times New Roman" pitchFamily="18" charset="0"/>
              </a:rPr>
              <a:t>, </a:t>
            </a:r>
            <a:r>
              <a:rPr lang="en-US" sz="3200" b="0" dirty="0" err="1" smtClean="0">
                <a:latin typeface="Times New Roman" pitchFamily="18" charset="0"/>
                <a:cs typeface="Times New Roman" pitchFamily="18" charset="0"/>
              </a:rPr>
              <a:t>vận</a:t>
            </a:r>
            <a:r>
              <a:rPr lang="en-US" sz="3200" b="0" dirty="0" smtClean="0">
                <a:latin typeface="Times New Roman" pitchFamily="18" charset="0"/>
                <a:cs typeface="Times New Roman" pitchFamily="18" charset="0"/>
              </a:rPr>
              <a:t> </a:t>
            </a:r>
            <a:r>
              <a:rPr lang="en-US" sz="3200" b="0" dirty="0" err="1" smtClean="0">
                <a:latin typeface="Times New Roman" pitchFamily="18" charset="0"/>
                <a:cs typeface="Times New Roman" pitchFamily="18" charset="0"/>
              </a:rPr>
              <a:t>động</a:t>
            </a:r>
            <a:r>
              <a:rPr lang="en-US" sz="3200" b="0" dirty="0" smtClean="0">
                <a:latin typeface="Times New Roman" pitchFamily="18" charset="0"/>
                <a:cs typeface="Times New Roman" pitchFamily="18" charset="0"/>
              </a:rPr>
              <a:t> </a:t>
            </a:r>
            <a:r>
              <a:rPr lang="en-US" sz="3200" b="0" dirty="0" err="1" smtClean="0">
                <a:latin typeface="Times New Roman" pitchFamily="18" charset="0"/>
                <a:cs typeface="Times New Roman" pitchFamily="18" charset="0"/>
              </a:rPr>
              <a:t>về</a:t>
            </a:r>
            <a:r>
              <a:rPr lang="en-US" sz="3200" b="0" dirty="0">
                <a:latin typeface="Times New Roman" pitchFamily="18" charset="0"/>
                <a:cs typeface="Times New Roman" pitchFamily="18" charset="0"/>
              </a:rPr>
              <a:t> GDKLTC.</a:t>
            </a:r>
            <a:endParaRPr lang="en-US" sz="3200" b="0" dirty="0" smtClean="0">
              <a:latin typeface="Times New Roman" pitchFamily="18" charset="0"/>
              <a:cs typeface="Times New Roman" pitchFamily="18" charset="0"/>
            </a:endParaRPr>
          </a:p>
          <a:p>
            <a:pPr>
              <a:tabLst>
                <a:tab pos="541338" algn="l"/>
              </a:tabLst>
            </a:pPr>
            <a:r>
              <a:rPr lang="en-US" sz="3200" b="0" dirty="0" smtClean="0">
                <a:latin typeface="Times New Roman" pitchFamily="18" charset="0"/>
                <a:cs typeface="Times New Roman" pitchFamily="18" charset="0"/>
              </a:rPr>
              <a:t> </a:t>
            </a:r>
            <a:r>
              <a:rPr lang="en-US" sz="3200" b="0" dirty="0" err="1" smtClean="0">
                <a:latin typeface="Times New Roman" pitchFamily="18" charset="0"/>
                <a:cs typeface="Times New Roman" pitchFamily="18" charset="0"/>
              </a:rPr>
              <a:t>Cung</a:t>
            </a:r>
            <a:r>
              <a:rPr lang="en-US" sz="3200" b="0" dirty="0" smtClean="0">
                <a:latin typeface="Times New Roman" pitchFamily="18" charset="0"/>
                <a:cs typeface="Times New Roman" pitchFamily="18" charset="0"/>
              </a:rPr>
              <a:t> </a:t>
            </a:r>
            <a:r>
              <a:rPr lang="en-US" sz="3200" b="0" dirty="0" err="1" smtClean="0">
                <a:latin typeface="Times New Roman" pitchFamily="18" charset="0"/>
                <a:cs typeface="Times New Roman" pitchFamily="18" charset="0"/>
              </a:rPr>
              <a:t>cấp</a:t>
            </a:r>
            <a:r>
              <a:rPr lang="en-US" sz="3200" b="0" dirty="0" smtClean="0">
                <a:latin typeface="Times New Roman" pitchFamily="18" charset="0"/>
                <a:cs typeface="Times New Roman" pitchFamily="18" charset="0"/>
              </a:rPr>
              <a:t> </a:t>
            </a:r>
            <a:r>
              <a:rPr lang="en-US" sz="3200" b="0" dirty="0" err="1" smtClean="0">
                <a:latin typeface="Times New Roman" pitchFamily="18" charset="0"/>
                <a:cs typeface="Times New Roman" pitchFamily="18" charset="0"/>
              </a:rPr>
              <a:t>sách</a:t>
            </a:r>
            <a:r>
              <a:rPr lang="en-US" sz="3200" b="0" dirty="0" smtClean="0">
                <a:latin typeface="Times New Roman" pitchFamily="18" charset="0"/>
                <a:cs typeface="Times New Roman" pitchFamily="18" charset="0"/>
              </a:rPr>
              <a:t> </a:t>
            </a:r>
            <a:r>
              <a:rPr lang="en-US" sz="3200" b="0" dirty="0" err="1" smtClean="0">
                <a:latin typeface="Times New Roman" pitchFamily="18" charset="0"/>
                <a:cs typeface="Times New Roman" pitchFamily="18" charset="0"/>
              </a:rPr>
              <a:t>báo</a:t>
            </a:r>
            <a:r>
              <a:rPr lang="en-US" sz="3200" b="0" dirty="0" smtClean="0">
                <a:latin typeface="Times New Roman" pitchFamily="18" charset="0"/>
                <a:cs typeface="Times New Roman" pitchFamily="18" charset="0"/>
              </a:rPr>
              <a:t>, </a:t>
            </a:r>
            <a:r>
              <a:rPr lang="en-US" sz="3200" b="0" dirty="0" err="1" smtClean="0">
                <a:latin typeface="Times New Roman" pitchFamily="18" charset="0"/>
                <a:cs typeface="Times New Roman" pitchFamily="18" charset="0"/>
              </a:rPr>
              <a:t>tài</a:t>
            </a:r>
            <a:r>
              <a:rPr lang="en-US" sz="3200" b="0" dirty="0" smtClean="0">
                <a:latin typeface="Times New Roman" pitchFamily="18" charset="0"/>
                <a:cs typeface="Times New Roman" pitchFamily="18" charset="0"/>
              </a:rPr>
              <a:t> </a:t>
            </a:r>
            <a:r>
              <a:rPr lang="en-US" sz="3200" b="0" dirty="0" err="1" smtClean="0">
                <a:latin typeface="Times New Roman" pitchFamily="18" charset="0"/>
                <a:cs typeface="Times New Roman" pitchFamily="18" charset="0"/>
              </a:rPr>
              <a:t>liệu</a:t>
            </a:r>
            <a:r>
              <a:rPr lang="en-US" sz="3200" b="0" dirty="0" smtClean="0">
                <a:latin typeface="Times New Roman" pitchFamily="18" charset="0"/>
                <a:cs typeface="Times New Roman" pitchFamily="18" charset="0"/>
              </a:rPr>
              <a:t> </a:t>
            </a:r>
            <a:r>
              <a:rPr lang="en-US" sz="3200" b="0" dirty="0" err="1" smtClean="0">
                <a:latin typeface="Times New Roman" pitchFamily="18" charset="0"/>
                <a:cs typeface="Times New Roman" pitchFamily="18" charset="0"/>
              </a:rPr>
              <a:t>tham</a:t>
            </a:r>
            <a:r>
              <a:rPr lang="en-US" sz="3200" b="0" dirty="0" smtClean="0">
                <a:latin typeface="Times New Roman" pitchFamily="18" charset="0"/>
                <a:cs typeface="Times New Roman" pitchFamily="18" charset="0"/>
              </a:rPr>
              <a:t> </a:t>
            </a:r>
            <a:r>
              <a:rPr lang="en-US" sz="3200" b="0" dirty="0" err="1" smtClean="0">
                <a:latin typeface="Times New Roman" pitchFamily="18" charset="0"/>
                <a:cs typeface="Times New Roman" pitchFamily="18" charset="0"/>
              </a:rPr>
              <a:t>khảo</a:t>
            </a:r>
            <a:r>
              <a:rPr lang="en-US" sz="3200" b="0" dirty="0">
                <a:latin typeface="Times New Roman" pitchFamily="18" charset="0"/>
                <a:cs typeface="Times New Roman" pitchFamily="18" charset="0"/>
              </a:rPr>
              <a:t> </a:t>
            </a:r>
            <a:r>
              <a:rPr lang="en-US" sz="3200" b="0" dirty="0" err="1" smtClean="0">
                <a:latin typeface="Times New Roman" pitchFamily="18" charset="0"/>
                <a:cs typeface="Times New Roman" pitchFamily="18" charset="0"/>
              </a:rPr>
              <a:t>về</a:t>
            </a:r>
            <a:r>
              <a:rPr lang="en-US" sz="3200" b="0" dirty="0" smtClean="0">
                <a:latin typeface="Times New Roman" pitchFamily="18" charset="0"/>
                <a:cs typeface="Times New Roman" pitchFamily="18" charset="0"/>
              </a:rPr>
              <a:t> </a:t>
            </a:r>
            <a:r>
              <a:rPr lang="en-US" sz="3200" b="0" dirty="0">
                <a:latin typeface="Times New Roman" pitchFamily="18" charset="0"/>
                <a:cs typeface="Times New Roman" pitchFamily="18" charset="0"/>
              </a:rPr>
              <a:t>GDKLTC. </a:t>
            </a:r>
            <a:endParaRPr lang="en-US" sz="3200" b="0" dirty="0" smtClean="0">
              <a:latin typeface="Times New Roman" pitchFamily="18" charset="0"/>
              <a:cs typeface="Times New Roman" pitchFamily="18" charset="0"/>
            </a:endParaRPr>
          </a:p>
          <a:p>
            <a:pPr>
              <a:tabLst>
                <a:tab pos="541338" algn="l"/>
              </a:tabLst>
            </a:pPr>
            <a:r>
              <a:rPr lang="en-US" sz="3200" b="0" dirty="0" smtClean="0">
                <a:latin typeface="Times New Roman" pitchFamily="18" charset="0"/>
                <a:cs typeface="Times New Roman" pitchFamily="18" charset="0"/>
              </a:rPr>
              <a:t> </a:t>
            </a:r>
            <a:r>
              <a:rPr lang="en-US" sz="3200" b="0" dirty="0" err="1" smtClean="0">
                <a:latin typeface="Times New Roman" pitchFamily="18" charset="0"/>
                <a:cs typeface="Times New Roman" pitchFamily="18" charset="0"/>
              </a:rPr>
              <a:t>Tổ</a:t>
            </a:r>
            <a:r>
              <a:rPr lang="en-US" sz="3200" b="0" dirty="0" smtClean="0">
                <a:latin typeface="Times New Roman" pitchFamily="18" charset="0"/>
                <a:cs typeface="Times New Roman" pitchFamily="18" charset="0"/>
              </a:rPr>
              <a:t> </a:t>
            </a:r>
            <a:r>
              <a:rPr lang="en-US" sz="3200" b="0" dirty="0" err="1" smtClean="0">
                <a:latin typeface="Times New Roman" pitchFamily="18" charset="0"/>
                <a:cs typeface="Times New Roman" pitchFamily="18" charset="0"/>
              </a:rPr>
              <a:t>chức</a:t>
            </a:r>
            <a:r>
              <a:rPr lang="en-US" sz="3200" b="0" dirty="0" smtClean="0">
                <a:latin typeface="Times New Roman" pitchFamily="18" charset="0"/>
                <a:cs typeface="Times New Roman" pitchFamily="18" charset="0"/>
              </a:rPr>
              <a:t>  </a:t>
            </a:r>
            <a:r>
              <a:rPr lang="en-US" sz="3200" b="0" dirty="0" err="1" smtClean="0">
                <a:latin typeface="Times New Roman" pitchFamily="18" charset="0"/>
                <a:cs typeface="Times New Roman" pitchFamily="18" charset="0"/>
              </a:rPr>
              <a:t>tập</a:t>
            </a:r>
            <a:r>
              <a:rPr lang="en-US" sz="3200" b="0" dirty="0" smtClean="0">
                <a:latin typeface="Times New Roman" pitchFamily="18" charset="0"/>
                <a:cs typeface="Times New Roman" pitchFamily="18" charset="0"/>
              </a:rPr>
              <a:t> </a:t>
            </a:r>
            <a:r>
              <a:rPr lang="en-US" sz="3200" b="0" dirty="0" err="1" smtClean="0">
                <a:latin typeface="Times New Roman" pitchFamily="18" charset="0"/>
                <a:cs typeface="Times New Roman" pitchFamily="18" charset="0"/>
              </a:rPr>
              <a:t>huấn</a:t>
            </a:r>
            <a:r>
              <a:rPr lang="en-US" sz="3200" b="0" dirty="0" smtClean="0">
                <a:latin typeface="Times New Roman" pitchFamily="18" charset="0"/>
                <a:cs typeface="Times New Roman" pitchFamily="18" charset="0"/>
              </a:rPr>
              <a:t>, </a:t>
            </a:r>
            <a:r>
              <a:rPr lang="en-US" sz="3200" b="0" dirty="0" err="1" smtClean="0">
                <a:latin typeface="Times New Roman" pitchFamily="18" charset="0"/>
                <a:cs typeface="Times New Roman" pitchFamily="18" charset="0"/>
              </a:rPr>
              <a:t>trao</a:t>
            </a:r>
            <a:r>
              <a:rPr lang="en-US" sz="3200" b="0" dirty="0" smtClean="0">
                <a:latin typeface="Times New Roman" pitchFamily="18" charset="0"/>
                <a:cs typeface="Times New Roman" pitchFamily="18" charset="0"/>
              </a:rPr>
              <a:t> </a:t>
            </a:r>
            <a:r>
              <a:rPr lang="en-US" sz="3200" b="0" dirty="0" err="1" smtClean="0">
                <a:latin typeface="Times New Roman" pitchFamily="18" charset="0"/>
                <a:cs typeface="Times New Roman" pitchFamily="18" charset="0"/>
              </a:rPr>
              <a:t>đổi</a:t>
            </a:r>
            <a:r>
              <a:rPr lang="en-US" sz="3200" b="0" dirty="0" smtClean="0">
                <a:latin typeface="Times New Roman" pitchFamily="18" charset="0"/>
                <a:cs typeface="Times New Roman" pitchFamily="18" charset="0"/>
              </a:rPr>
              <a:t>  </a:t>
            </a:r>
            <a:r>
              <a:rPr lang="en-US" sz="3200" b="0" dirty="0" err="1" smtClean="0">
                <a:latin typeface="Times New Roman" pitchFamily="18" charset="0"/>
                <a:cs typeface="Times New Roman" pitchFamily="18" charset="0"/>
              </a:rPr>
              <a:t>và</a:t>
            </a:r>
            <a:r>
              <a:rPr lang="en-US" sz="3200" b="0" dirty="0" smtClean="0">
                <a:latin typeface="Times New Roman" pitchFamily="18" charset="0"/>
                <a:cs typeface="Times New Roman" pitchFamily="18" charset="0"/>
              </a:rPr>
              <a:t> chia </a:t>
            </a:r>
            <a:r>
              <a:rPr lang="en-US" sz="3200" b="0" dirty="0" err="1" smtClean="0">
                <a:latin typeface="Times New Roman" pitchFamily="18" charset="0"/>
                <a:cs typeface="Times New Roman" pitchFamily="18" charset="0"/>
              </a:rPr>
              <a:t>sẻ</a:t>
            </a:r>
            <a:r>
              <a:rPr lang="en-US" sz="3200" b="0" dirty="0" smtClean="0">
                <a:latin typeface="Times New Roman" pitchFamily="18" charset="0"/>
                <a:cs typeface="Times New Roman" pitchFamily="18" charset="0"/>
              </a:rPr>
              <a:t> </a:t>
            </a:r>
            <a:r>
              <a:rPr lang="en-US" sz="3200" b="0" dirty="0" err="1" smtClean="0">
                <a:latin typeface="Times New Roman" pitchFamily="18" charset="0"/>
                <a:cs typeface="Times New Roman" pitchFamily="18" charset="0"/>
              </a:rPr>
              <a:t>kinh</a:t>
            </a:r>
            <a:r>
              <a:rPr lang="en-US" sz="3200" b="0" dirty="0" smtClean="0">
                <a:latin typeface="Times New Roman" pitchFamily="18" charset="0"/>
                <a:cs typeface="Times New Roman" pitchFamily="18" charset="0"/>
              </a:rPr>
              <a:t> </a:t>
            </a:r>
            <a:r>
              <a:rPr lang="en-US" sz="3200" b="0" dirty="0" err="1" smtClean="0">
                <a:latin typeface="Times New Roman" pitchFamily="18" charset="0"/>
                <a:cs typeface="Times New Roman" pitchFamily="18" charset="0"/>
              </a:rPr>
              <a:t>nghiệm</a:t>
            </a:r>
            <a:r>
              <a:rPr lang="en-US" sz="3200" b="0" dirty="0" smtClean="0">
                <a:latin typeface="Times New Roman" pitchFamily="18" charset="0"/>
                <a:cs typeface="Times New Roman" pitchFamily="18" charset="0"/>
              </a:rPr>
              <a:t> </a:t>
            </a:r>
            <a:r>
              <a:rPr lang="en-US" sz="3200" b="0" dirty="0" err="1" smtClean="0">
                <a:latin typeface="Times New Roman" pitchFamily="18" charset="0"/>
                <a:cs typeface="Times New Roman" pitchFamily="18" charset="0"/>
              </a:rPr>
              <a:t>về</a:t>
            </a:r>
            <a:r>
              <a:rPr lang="en-US" sz="3200" b="0" dirty="0">
                <a:latin typeface="Times New Roman" pitchFamily="18" charset="0"/>
                <a:cs typeface="Times New Roman" pitchFamily="18" charset="0"/>
              </a:rPr>
              <a:t> GDKLTC.</a:t>
            </a:r>
            <a:endParaRPr lang="en-US" sz="3200" b="0" dirty="0" smtClean="0">
              <a:latin typeface="Times New Roman" pitchFamily="18" charset="0"/>
              <a:cs typeface="Times New Roman" pitchFamily="18" charset="0"/>
            </a:endParaRPr>
          </a:p>
          <a:p>
            <a:pPr marL="261938" indent="-261938">
              <a:tabLst>
                <a:tab pos="541338" algn="l"/>
              </a:tabLst>
            </a:pPr>
            <a:r>
              <a:rPr lang="en-US" sz="3200" b="0" dirty="0" err="1" smtClean="0">
                <a:latin typeface="Times New Roman" pitchFamily="18" charset="0"/>
                <a:cs typeface="Times New Roman" pitchFamily="18" charset="0"/>
              </a:rPr>
              <a:t>Xây</a:t>
            </a:r>
            <a:r>
              <a:rPr lang="en-US" sz="3200" b="0" dirty="0" smtClean="0">
                <a:latin typeface="Times New Roman" pitchFamily="18" charset="0"/>
                <a:cs typeface="Times New Roman" pitchFamily="18" charset="0"/>
              </a:rPr>
              <a:t> </a:t>
            </a:r>
            <a:r>
              <a:rPr lang="en-US" sz="3200" b="0" dirty="0" err="1" smtClean="0">
                <a:latin typeface="Times New Roman" pitchFamily="18" charset="0"/>
                <a:cs typeface="Times New Roman" pitchFamily="18" charset="0"/>
              </a:rPr>
              <a:t>dựng</a:t>
            </a:r>
            <a:r>
              <a:rPr lang="en-US" sz="3200" b="0" dirty="0" smtClean="0">
                <a:latin typeface="Times New Roman" pitchFamily="18" charset="0"/>
                <a:cs typeface="Times New Roman" pitchFamily="18" charset="0"/>
              </a:rPr>
              <a:t> </a:t>
            </a:r>
            <a:r>
              <a:rPr lang="en-US" sz="3200" b="0" dirty="0" err="1" smtClean="0">
                <a:latin typeface="Times New Roman" pitchFamily="18" charset="0"/>
                <a:cs typeface="Times New Roman" pitchFamily="18" charset="0"/>
              </a:rPr>
              <a:t>cơ</a:t>
            </a:r>
            <a:r>
              <a:rPr lang="en-US" sz="3200" b="0" dirty="0" smtClean="0">
                <a:latin typeface="Times New Roman" pitchFamily="18" charset="0"/>
                <a:cs typeface="Times New Roman" pitchFamily="18" charset="0"/>
              </a:rPr>
              <a:t> </a:t>
            </a:r>
            <a:r>
              <a:rPr lang="en-US" sz="3200" b="0" dirty="0" err="1" smtClean="0">
                <a:latin typeface="Times New Roman" pitchFamily="18" charset="0"/>
                <a:cs typeface="Times New Roman" pitchFamily="18" charset="0"/>
              </a:rPr>
              <a:t>chế</a:t>
            </a:r>
            <a:r>
              <a:rPr lang="en-US" sz="3200" b="0" dirty="0" smtClean="0">
                <a:latin typeface="Times New Roman" pitchFamily="18" charset="0"/>
                <a:cs typeface="Times New Roman" pitchFamily="18" charset="0"/>
              </a:rPr>
              <a:t> </a:t>
            </a:r>
            <a:r>
              <a:rPr lang="en-US" sz="3200" b="0" dirty="0" err="1" smtClean="0">
                <a:latin typeface="Times New Roman" pitchFamily="18" charset="0"/>
                <a:cs typeface="Times New Roman" pitchFamily="18" charset="0"/>
              </a:rPr>
              <a:t>khuyến</a:t>
            </a:r>
            <a:r>
              <a:rPr lang="en-US" sz="3200" b="0" dirty="0" smtClean="0">
                <a:latin typeface="Times New Roman" pitchFamily="18" charset="0"/>
                <a:cs typeface="Times New Roman" pitchFamily="18" charset="0"/>
              </a:rPr>
              <a:t> </a:t>
            </a:r>
            <a:r>
              <a:rPr lang="en-US" sz="3200" b="0" dirty="0" err="1" smtClean="0">
                <a:latin typeface="Times New Roman" pitchFamily="18" charset="0"/>
                <a:cs typeface="Times New Roman" pitchFamily="18" charset="0"/>
              </a:rPr>
              <a:t>khích</a:t>
            </a:r>
            <a:r>
              <a:rPr lang="en-US" sz="3200" b="0" dirty="0" smtClean="0">
                <a:latin typeface="Times New Roman" pitchFamily="18" charset="0"/>
                <a:cs typeface="Times New Roman" pitchFamily="18" charset="0"/>
              </a:rPr>
              <a:t> </a:t>
            </a:r>
            <a:r>
              <a:rPr lang="en-US" sz="3200" b="0" dirty="0" err="1" smtClean="0">
                <a:latin typeface="Times New Roman" pitchFamily="18" charset="0"/>
                <a:cs typeface="Times New Roman" pitchFamily="18" charset="0"/>
              </a:rPr>
              <a:t>việc</a:t>
            </a:r>
            <a:r>
              <a:rPr lang="en-US" sz="3200" b="0" dirty="0" smtClean="0">
                <a:latin typeface="Times New Roman" pitchFamily="18" charset="0"/>
                <a:cs typeface="Times New Roman" pitchFamily="18" charset="0"/>
              </a:rPr>
              <a:t> </a:t>
            </a:r>
            <a:r>
              <a:rPr lang="en-US" sz="3200" b="0" dirty="0" err="1" smtClean="0">
                <a:latin typeface="Times New Roman" pitchFamily="18" charset="0"/>
                <a:cs typeface="Times New Roman" pitchFamily="18" charset="0"/>
              </a:rPr>
              <a:t>thực</a:t>
            </a:r>
            <a:r>
              <a:rPr lang="en-US" sz="3200" b="0" dirty="0" smtClean="0">
                <a:latin typeface="Times New Roman" pitchFamily="18" charset="0"/>
                <a:cs typeface="Times New Roman" pitchFamily="18" charset="0"/>
              </a:rPr>
              <a:t> </a:t>
            </a:r>
            <a:r>
              <a:rPr lang="en-US" sz="3200" b="0" dirty="0" err="1" smtClean="0">
                <a:latin typeface="Times New Roman" pitchFamily="18" charset="0"/>
                <a:cs typeface="Times New Roman" pitchFamily="18" charset="0"/>
              </a:rPr>
              <a:t>hiện</a:t>
            </a:r>
            <a:r>
              <a:rPr lang="en-US" sz="3200" b="0" dirty="0" smtClean="0">
                <a:latin typeface="Times New Roman" pitchFamily="18" charset="0"/>
                <a:cs typeface="Times New Roman" pitchFamily="18" charset="0"/>
              </a:rPr>
              <a:t> </a:t>
            </a:r>
            <a:r>
              <a:rPr lang="en-US" sz="3200" b="0" dirty="0" err="1" smtClean="0">
                <a:latin typeface="Times New Roman" pitchFamily="18" charset="0"/>
                <a:cs typeface="Times New Roman" pitchFamily="18" charset="0"/>
              </a:rPr>
              <a:t>các</a:t>
            </a:r>
            <a:r>
              <a:rPr lang="en-US" sz="3200" b="0" dirty="0" smtClean="0">
                <a:latin typeface="Times New Roman" pitchFamily="18" charset="0"/>
                <a:cs typeface="Times New Roman" pitchFamily="18" charset="0"/>
              </a:rPr>
              <a:t> </a:t>
            </a:r>
            <a:r>
              <a:rPr lang="en-US" sz="3200" b="0" dirty="0" err="1" smtClean="0">
                <a:latin typeface="Times New Roman" pitchFamily="18" charset="0"/>
                <a:cs typeface="Times New Roman" pitchFamily="18" charset="0"/>
              </a:rPr>
              <a:t>biện</a:t>
            </a:r>
            <a:r>
              <a:rPr lang="en-US" sz="3200" b="0" dirty="0" smtClean="0">
                <a:latin typeface="Times New Roman" pitchFamily="18" charset="0"/>
                <a:cs typeface="Times New Roman" pitchFamily="18" charset="0"/>
              </a:rPr>
              <a:t> </a:t>
            </a:r>
            <a:r>
              <a:rPr lang="en-US" sz="3200" b="0" dirty="0" err="1" smtClean="0">
                <a:latin typeface="Times New Roman" pitchFamily="18" charset="0"/>
                <a:cs typeface="Times New Roman" pitchFamily="18" charset="0"/>
              </a:rPr>
              <a:t>pháp</a:t>
            </a:r>
            <a:r>
              <a:rPr lang="en-US" sz="3200" b="0" dirty="0" smtClean="0">
                <a:latin typeface="Times New Roman" pitchFamily="18" charset="0"/>
                <a:cs typeface="Times New Roman" pitchFamily="18" charset="0"/>
              </a:rPr>
              <a:t> GDKLTC</a:t>
            </a:r>
          </a:p>
          <a:p>
            <a:pPr marL="261938" indent="-261938">
              <a:tabLst>
                <a:tab pos="541338" algn="l"/>
              </a:tabLst>
            </a:pPr>
            <a:r>
              <a:rPr lang="en-US" sz="3200" b="0" dirty="0" smtClean="0">
                <a:latin typeface="Times New Roman" pitchFamily="18" charset="0"/>
                <a:cs typeface="Times New Roman" pitchFamily="18" charset="0"/>
              </a:rPr>
              <a:t>….</a:t>
            </a:r>
          </a:p>
          <a:p>
            <a:pPr>
              <a:tabLst>
                <a:tab pos="541338" algn="l"/>
              </a:tabLst>
            </a:pPr>
            <a:endParaRPr lang="en-US" sz="2400" dirty="0" smtClean="0"/>
          </a:p>
          <a:p>
            <a:pPr>
              <a:tabLst>
                <a:tab pos="541338" algn="l"/>
              </a:tabLst>
            </a:pPr>
            <a:endParaRPr lang="en-US" sz="2400" b="0" i="0" dirty="0" smtClean="0">
              <a:solidFill>
                <a:srgbClr val="0000FF"/>
              </a:solidFill>
            </a:endParaRPr>
          </a:p>
          <a:p>
            <a:pPr>
              <a:buNone/>
            </a:pPr>
            <a:r>
              <a:rPr lang="en-US" sz="2400" b="0" dirty="0" smtClean="0"/>
              <a:t> </a:t>
            </a:r>
          </a:p>
          <a:p>
            <a:endParaRPr lang="en-US" sz="2800" b="0" dirty="0" smtClean="0"/>
          </a:p>
          <a:p>
            <a:endParaRPr lang="en-US" sz="2800" b="0" dirty="0" smtClean="0"/>
          </a:p>
          <a:p>
            <a:endParaRPr lang="en-US" sz="3600" dirty="0" smtClean="0"/>
          </a:p>
          <a:p>
            <a:pPr algn="ctr">
              <a:buFontTx/>
              <a:buNone/>
              <a:tabLst>
                <a:tab pos="541338" algn="l"/>
              </a:tabLst>
            </a:pPr>
            <a:endParaRPr lang="en-US" sz="3600" i="0" dirty="0" smtClean="0">
              <a:solidFill>
                <a:srgbClr val="0000FF"/>
              </a:solidFill>
            </a:endParaRPr>
          </a:p>
          <a:p>
            <a:pPr marL="457200" indent="-457200">
              <a:buNone/>
              <a:defRPr/>
            </a:pPr>
            <a:r>
              <a:rPr lang="en-US" sz="3600" dirty="0" smtClean="0"/>
              <a:t> </a:t>
            </a:r>
          </a:p>
          <a:p>
            <a:pPr algn="ctr">
              <a:buFontTx/>
              <a:buNone/>
              <a:tabLst>
                <a:tab pos="541338" algn="l"/>
              </a:tabLst>
            </a:pPr>
            <a:endParaRPr lang="en-US" sz="3600" i="0" dirty="0">
              <a:solidFill>
                <a:srgbClr val="0000FF"/>
              </a:solidFill>
            </a:endParaRPr>
          </a:p>
          <a:p>
            <a:pPr lvl="1">
              <a:buFontTx/>
              <a:buNone/>
              <a:tabLst>
                <a:tab pos="541338" algn="l"/>
              </a:tabLst>
            </a:pPr>
            <a:endParaRPr lang="en-US" sz="3200" b="0" i="0" dirty="0"/>
          </a:p>
          <a:p>
            <a:pPr>
              <a:buFontTx/>
              <a:buNone/>
              <a:tabLst>
                <a:tab pos="541338" algn="l"/>
              </a:tabLst>
            </a:pPr>
            <a:endParaRPr lang="en-US" sz="3200" dirty="0">
              <a:sym typeface="Wingdings" pitchFamily="2" charset="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389"/>
                                        </p:tgtEl>
                                        <p:attrNameLst>
                                          <p:attrName>style.visibility</p:attrName>
                                        </p:attrNameLst>
                                      </p:cBhvr>
                                      <p:to>
                                        <p:strVal val="visible"/>
                                      </p:to>
                                    </p:set>
                                    <p:animEffect transition="in" filter="blinds(horizontal)">
                                      <p:cBhvr>
                                        <p:cTn id="7" dur="500"/>
                                        <p:tgtEl>
                                          <p:spTgt spid="163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9" grpId="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3" name="Rectangle 3"/>
          <p:cNvSpPr>
            <a:spLocks noGrp="1" noChangeArrowheads="1"/>
          </p:cNvSpPr>
          <p:nvPr>
            <p:ph idx="1"/>
          </p:nvPr>
        </p:nvSpPr>
        <p:spPr>
          <a:xfrm>
            <a:off x="457200" y="381000"/>
            <a:ext cx="8229600" cy="4800600"/>
          </a:xfrm>
        </p:spPr>
        <p:txBody>
          <a:bodyPr>
            <a:normAutofit fontScale="25000" lnSpcReduction="20000"/>
          </a:bodyPr>
          <a:lstStyle/>
          <a:p>
            <a:pPr algn="ctr">
              <a:buNone/>
            </a:pPr>
            <a:endParaRPr lang="es-ES_tradnl" sz="3600" b="1" dirty="0" smtClean="0"/>
          </a:p>
          <a:p>
            <a:pPr algn="ctr">
              <a:buNone/>
            </a:pPr>
            <a:r>
              <a:rPr lang="es-ES_tradnl" sz="7400" b="1" dirty="0">
                <a:solidFill>
                  <a:srgbClr val="FF0000"/>
                </a:solidFill>
                <a:latin typeface="Times New Roman" pitchFamily="18" charset="0"/>
                <a:cs typeface="Times New Roman" pitchFamily="18" charset="0"/>
              </a:rPr>
              <a:t>B</a:t>
            </a:r>
            <a:r>
              <a:rPr lang="es-ES_tradnl" sz="11200" b="1" dirty="0" smtClean="0">
                <a:solidFill>
                  <a:srgbClr val="FF0000"/>
                </a:solidFill>
                <a:latin typeface="Times New Roman" pitchFamily="18" charset="0"/>
                <a:cs typeface="Times New Roman" pitchFamily="18" charset="0"/>
              </a:rPr>
              <a:t>. MỘT SỐ BIỆN PHÁP KLTC ÁP DỤNG TRONG LỚP HỌC</a:t>
            </a:r>
          </a:p>
          <a:p>
            <a:pPr algn="ctr">
              <a:buNone/>
            </a:pPr>
            <a:endParaRPr lang="es-ES_tradnl" sz="11200" b="1" dirty="0" smtClean="0">
              <a:latin typeface="Times New Roman" pitchFamily="18" charset="0"/>
              <a:cs typeface="Times New Roman" pitchFamily="18" charset="0"/>
            </a:endParaRPr>
          </a:p>
          <a:p>
            <a:pPr>
              <a:buNone/>
            </a:pPr>
            <a:r>
              <a:rPr lang="en-US" sz="11200" b="1" u="sng" dirty="0" err="1" smtClean="0">
                <a:latin typeface="Times New Roman" pitchFamily="18" charset="0"/>
                <a:cs typeface="Times New Roman" pitchFamily="18" charset="0"/>
              </a:rPr>
              <a:t>Hoạt</a:t>
            </a:r>
            <a:r>
              <a:rPr lang="en-US" sz="11200" b="1" u="sng" dirty="0" smtClean="0">
                <a:latin typeface="Times New Roman" pitchFamily="18" charset="0"/>
                <a:cs typeface="Times New Roman" pitchFamily="18" charset="0"/>
              </a:rPr>
              <a:t> </a:t>
            </a:r>
            <a:r>
              <a:rPr lang="en-US" sz="11200" b="1" u="sng" dirty="0" err="1" smtClean="0">
                <a:latin typeface="Times New Roman" pitchFamily="18" charset="0"/>
                <a:cs typeface="Times New Roman" pitchFamily="18" charset="0"/>
              </a:rPr>
              <a:t>động</a:t>
            </a:r>
            <a:r>
              <a:rPr lang="en-US" sz="11200" b="1" u="sng" dirty="0" smtClean="0">
                <a:latin typeface="Times New Roman" pitchFamily="18" charset="0"/>
                <a:cs typeface="Times New Roman" pitchFamily="18" charset="0"/>
              </a:rPr>
              <a:t> 1: </a:t>
            </a:r>
          </a:p>
          <a:p>
            <a:pPr>
              <a:buNone/>
            </a:pPr>
            <a:r>
              <a:rPr lang="en-US" sz="11200" dirty="0" smtClean="0">
                <a:latin typeface="Times New Roman" pitchFamily="18" charset="0"/>
                <a:cs typeface="Times New Roman" pitchFamily="18" charset="0"/>
              </a:rPr>
              <a:t>1. </a:t>
            </a:r>
            <a:r>
              <a:rPr lang="en-US" sz="11200" dirty="0" err="1" smtClean="0">
                <a:latin typeface="Times New Roman" pitchFamily="18" charset="0"/>
                <a:cs typeface="Times New Roman" pitchFamily="18" charset="0"/>
              </a:rPr>
              <a:t>Trong</a:t>
            </a:r>
            <a:r>
              <a:rPr lang="en-US" sz="11200" dirty="0" smtClean="0">
                <a:latin typeface="Times New Roman" pitchFamily="18" charset="0"/>
                <a:cs typeface="Times New Roman" pitchFamily="18" charset="0"/>
              </a:rPr>
              <a:t> </a:t>
            </a:r>
            <a:r>
              <a:rPr lang="en-US" sz="11200" dirty="0" err="1" smtClean="0">
                <a:latin typeface="Times New Roman" pitchFamily="18" charset="0"/>
                <a:cs typeface="Times New Roman" pitchFamily="18" charset="0"/>
              </a:rPr>
              <a:t>quá</a:t>
            </a:r>
            <a:r>
              <a:rPr lang="en-US" sz="11200" dirty="0" smtClean="0">
                <a:latin typeface="Times New Roman" pitchFamily="18" charset="0"/>
                <a:cs typeface="Times New Roman" pitchFamily="18" charset="0"/>
              </a:rPr>
              <a:t> </a:t>
            </a:r>
            <a:r>
              <a:rPr lang="en-US" sz="11200" dirty="0" err="1" smtClean="0">
                <a:latin typeface="Times New Roman" pitchFamily="18" charset="0"/>
                <a:cs typeface="Times New Roman" pitchFamily="18" charset="0"/>
              </a:rPr>
              <a:t>trình</a:t>
            </a:r>
            <a:r>
              <a:rPr lang="en-US" sz="11200" dirty="0" smtClean="0">
                <a:latin typeface="Times New Roman" pitchFamily="18" charset="0"/>
                <a:cs typeface="Times New Roman" pitchFamily="18" charset="0"/>
              </a:rPr>
              <a:t> </a:t>
            </a:r>
            <a:r>
              <a:rPr lang="en-US" sz="11200" dirty="0" err="1" smtClean="0">
                <a:latin typeface="Times New Roman" pitchFamily="18" charset="0"/>
                <a:cs typeface="Times New Roman" pitchFamily="18" charset="0"/>
              </a:rPr>
              <a:t>dạy</a:t>
            </a:r>
            <a:r>
              <a:rPr lang="en-US" sz="11200" dirty="0" smtClean="0">
                <a:latin typeface="Times New Roman" pitchFamily="18" charset="0"/>
                <a:cs typeface="Times New Roman" pitchFamily="18" charset="0"/>
              </a:rPr>
              <a:t> </a:t>
            </a:r>
            <a:r>
              <a:rPr lang="en-US" sz="11200" dirty="0" err="1" smtClean="0">
                <a:latin typeface="Times New Roman" pitchFamily="18" charset="0"/>
                <a:cs typeface="Times New Roman" pitchFamily="18" charset="0"/>
              </a:rPr>
              <a:t>học</a:t>
            </a:r>
            <a:r>
              <a:rPr lang="en-US" sz="11200" dirty="0" smtClean="0">
                <a:latin typeface="Times New Roman" pitchFamily="18" charset="0"/>
                <a:cs typeface="Times New Roman" pitchFamily="18" charset="0"/>
              </a:rPr>
              <a:t>, </a:t>
            </a:r>
            <a:r>
              <a:rPr lang="en-US" sz="11200" dirty="0" err="1" smtClean="0">
                <a:latin typeface="Times New Roman" pitchFamily="18" charset="0"/>
                <a:cs typeface="Times New Roman" pitchFamily="18" charset="0"/>
              </a:rPr>
              <a:t>thày</a:t>
            </a:r>
            <a:r>
              <a:rPr lang="en-US" sz="11200" dirty="0" smtClean="0">
                <a:latin typeface="Times New Roman" pitchFamily="18" charset="0"/>
                <a:cs typeface="Times New Roman" pitchFamily="18" charset="0"/>
              </a:rPr>
              <a:t>/ </a:t>
            </a:r>
            <a:r>
              <a:rPr lang="en-US" sz="11200" dirty="0" err="1" smtClean="0">
                <a:latin typeface="Times New Roman" pitchFamily="18" charset="0"/>
                <a:cs typeface="Times New Roman" pitchFamily="18" charset="0"/>
              </a:rPr>
              <a:t>cô</a:t>
            </a:r>
            <a:r>
              <a:rPr lang="en-US" sz="11200" dirty="0" smtClean="0">
                <a:latin typeface="Times New Roman" pitchFamily="18" charset="0"/>
                <a:cs typeface="Times New Roman" pitchFamily="18" charset="0"/>
              </a:rPr>
              <a:t> </a:t>
            </a:r>
            <a:r>
              <a:rPr lang="en-US" sz="11200" dirty="0" err="1" smtClean="0">
                <a:latin typeface="Times New Roman" pitchFamily="18" charset="0"/>
                <a:cs typeface="Times New Roman" pitchFamily="18" charset="0"/>
              </a:rPr>
              <a:t>thường</a:t>
            </a:r>
            <a:r>
              <a:rPr lang="en-US" sz="11200" dirty="0" smtClean="0">
                <a:latin typeface="Times New Roman" pitchFamily="18" charset="0"/>
                <a:cs typeface="Times New Roman" pitchFamily="18" charset="0"/>
              </a:rPr>
              <a:t> </a:t>
            </a:r>
            <a:r>
              <a:rPr lang="en-US" sz="11200" dirty="0" err="1" smtClean="0">
                <a:latin typeface="Times New Roman" pitchFamily="18" charset="0"/>
                <a:cs typeface="Times New Roman" pitchFamily="18" charset="0"/>
              </a:rPr>
              <a:t>làm</a:t>
            </a:r>
            <a:r>
              <a:rPr lang="en-US" sz="11200" dirty="0" smtClean="0">
                <a:latin typeface="Times New Roman" pitchFamily="18" charset="0"/>
                <a:cs typeface="Times New Roman" pitchFamily="18" charset="0"/>
              </a:rPr>
              <a:t> </a:t>
            </a:r>
            <a:r>
              <a:rPr lang="en-US" sz="11200" dirty="0" err="1" smtClean="0">
                <a:latin typeface="Times New Roman" pitchFamily="18" charset="0"/>
                <a:cs typeface="Times New Roman" pitchFamily="18" charset="0"/>
              </a:rPr>
              <a:t>gì</a:t>
            </a:r>
            <a:r>
              <a:rPr lang="en-US" sz="11200" dirty="0" smtClean="0">
                <a:latin typeface="Times New Roman" pitchFamily="18" charset="0"/>
                <a:cs typeface="Times New Roman" pitchFamily="18" charset="0"/>
              </a:rPr>
              <a:t> </a:t>
            </a:r>
            <a:r>
              <a:rPr lang="en-US" sz="11200" dirty="0" err="1" smtClean="0">
                <a:latin typeface="Times New Roman" pitchFamily="18" charset="0"/>
                <a:cs typeface="Times New Roman" pitchFamily="18" charset="0"/>
              </a:rPr>
              <a:t>khi</a:t>
            </a:r>
            <a:r>
              <a:rPr lang="en-US" sz="11200" dirty="0" smtClean="0">
                <a:latin typeface="Times New Roman" pitchFamily="18" charset="0"/>
                <a:cs typeface="Times New Roman" pitchFamily="18" charset="0"/>
              </a:rPr>
              <a:t> HS </a:t>
            </a:r>
            <a:r>
              <a:rPr lang="en-US" sz="11200" dirty="0" err="1" smtClean="0">
                <a:latin typeface="Times New Roman" pitchFamily="18" charset="0"/>
                <a:cs typeface="Times New Roman" pitchFamily="18" charset="0"/>
              </a:rPr>
              <a:t>mắc</a:t>
            </a:r>
            <a:r>
              <a:rPr lang="en-US" sz="11200" dirty="0" smtClean="0">
                <a:latin typeface="Times New Roman" pitchFamily="18" charset="0"/>
                <a:cs typeface="Times New Roman" pitchFamily="18" charset="0"/>
              </a:rPr>
              <a:t> </a:t>
            </a:r>
            <a:r>
              <a:rPr lang="en-US" sz="11200" dirty="0" err="1" smtClean="0">
                <a:latin typeface="Times New Roman" pitchFamily="18" charset="0"/>
                <a:cs typeface="Times New Roman" pitchFamily="18" charset="0"/>
              </a:rPr>
              <a:t>lỗi</a:t>
            </a:r>
            <a:r>
              <a:rPr lang="en-US" sz="11200" dirty="0" smtClean="0">
                <a:latin typeface="Times New Roman" pitchFamily="18" charset="0"/>
                <a:cs typeface="Times New Roman" pitchFamily="18" charset="0"/>
              </a:rPr>
              <a:t>? </a:t>
            </a:r>
            <a:r>
              <a:rPr lang="en-US" sz="11200" dirty="0" err="1" smtClean="0">
                <a:latin typeface="Times New Roman" pitchFamily="18" charset="0"/>
                <a:cs typeface="Times New Roman" pitchFamily="18" charset="0"/>
              </a:rPr>
              <a:t>Hãy</a:t>
            </a:r>
            <a:r>
              <a:rPr lang="en-US" sz="11200" dirty="0" smtClean="0">
                <a:latin typeface="Times New Roman" pitchFamily="18" charset="0"/>
                <a:cs typeface="Times New Roman" pitchFamily="18" charset="0"/>
              </a:rPr>
              <a:t> chia </a:t>
            </a:r>
            <a:r>
              <a:rPr lang="en-US" sz="11200" dirty="0" err="1" smtClean="0">
                <a:latin typeface="Times New Roman" pitchFamily="18" charset="0"/>
                <a:cs typeface="Times New Roman" pitchFamily="18" charset="0"/>
              </a:rPr>
              <a:t>sẻ</a:t>
            </a:r>
            <a:r>
              <a:rPr lang="en-US" sz="11200" dirty="0" smtClean="0">
                <a:latin typeface="Times New Roman" pitchFamily="18" charset="0"/>
                <a:cs typeface="Times New Roman" pitchFamily="18" charset="0"/>
              </a:rPr>
              <a:t> </a:t>
            </a:r>
            <a:r>
              <a:rPr lang="en-US" sz="11200" dirty="0" err="1" smtClean="0">
                <a:latin typeface="Times New Roman" pitchFamily="18" charset="0"/>
                <a:cs typeface="Times New Roman" pitchFamily="18" charset="0"/>
              </a:rPr>
              <a:t>kinh</a:t>
            </a:r>
            <a:r>
              <a:rPr lang="en-US" sz="11200" dirty="0" smtClean="0">
                <a:latin typeface="Times New Roman" pitchFamily="18" charset="0"/>
                <a:cs typeface="Times New Roman" pitchFamily="18" charset="0"/>
              </a:rPr>
              <a:t> </a:t>
            </a:r>
            <a:r>
              <a:rPr lang="en-US" sz="11200" dirty="0" err="1" smtClean="0">
                <a:latin typeface="Times New Roman" pitchFamily="18" charset="0"/>
                <a:cs typeface="Times New Roman" pitchFamily="18" charset="0"/>
              </a:rPr>
              <a:t>nghiệm</a:t>
            </a:r>
            <a:r>
              <a:rPr lang="en-US" sz="11200" dirty="0" smtClean="0">
                <a:latin typeface="Times New Roman" pitchFamily="18" charset="0"/>
                <a:cs typeface="Times New Roman" pitchFamily="18" charset="0"/>
              </a:rPr>
              <a:t> </a:t>
            </a:r>
            <a:r>
              <a:rPr lang="en-US" sz="11200" dirty="0" err="1" smtClean="0">
                <a:latin typeface="Times New Roman" pitchFamily="18" charset="0"/>
                <a:cs typeface="Times New Roman" pitchFamily="18" charset="0"/>
              </a:rPr>
              <a:t>của</a:t>
            </a:r>
            <a:r>
              <a:rPr lang="en-US" sz="11200" dirty="0" smtClean="0">
                <a:latin typeface="Times New Roman" pitchFamily="18" charset="0"/>
                <a:cs typeface="Times New Roman" pitchFamily="18" charset="0"/>
              </a:rPr>
              <a:t> </a:t>
            </a:r>
            <a:r>
              <a:rPr lang="en-US" sz="11200" dirty="0" err="1" smtClean="0">
                <a:latin typeface="Times New Roman" pitchFamily="18" charset="0"/>
                <a:cs typeface="Times New Roman" pitchFamily="18" charset="0"/>
              </a:rPr>
              <a:t>thày</a:t>
            </a:r>
            <a:r>
              <a:rPr lang="en-US" sz="11200" dirty="0" smtClean="0">
                <a:latin typeface="Times New Roman" pitchFamily="18" charset="0"/>
                <a:cs typeface="Times New Roman" pitchFamily="18" charset="0"/>
              </a:rPr>
              <a:t>/</a:t>
            </a:r>
            <a:r>
              <a:rPr lang="en-US" sz="11200" dirty="0" err="1" smtClean="0">
                <a:latin typeface="Times New Roman" pitchFamily="18" charset="0"/>
                <a:cs typeface="Times New Roman" pitchFamily="18" charset="0"/>
              </a:rPr>
              <a:t>cô</a:t>
            </a:r>
            <a:r>
              <a:rPr lang="en-US" sz="11200" dirty="0" smtClean="0">
                <a:latin typeface="Times New Roman" pitchFamily="18" charset="0"/>
                <a:cs typeface="Times New Roman" pitchFamily="18" charset="0"/>
              </a:rPr>
              <a:t>( </a:t>
            </a:r>
            <a:r>
              <a:rPr lang="en-US" sz="11200" dirty="0" err="1" smtClean="0">
                <a:latin typeface="Times New Roman" pitchFamily="18" charset="0"/>
                <a:cs typeface="Times New Roman" pitchFamily="18" charset="0"/>
              </a:rPr>
              <a:t>kể</a:t>
            </a:r>
            <a:r>
              <a:rPr lang="en-US" sz="11200" dirty="0" smtClean="0">
                <a:latin typeface="Times New Roman" pitchFamily="18" charset="0"/>
                <a:cs typeface="Times New Roman" pitchFamily="18" charset="0"/>
              </a:rPr>
              <a:t> </a:t>
            </a:r>
            <a:r>
              <a:rPr lang="en-US" sz="11200" dirty="0" err="1" smtClean="0">
                <a:latin typeface="Times New Roman" pitchFamily="18" charset="0"/>
                <a:cs typeface="Times New Roman" pitchFamily="18" charset="0"/>
              </a:rPr>
              <a:t>cả</a:t>
            </a:r>
            <a:r>
              <a:rPr lang="en-US" sz="11200" dirty="0" smtClean="0">
                <a:latin typeface="Times New Roman" pitchFamily="18" charset="0"/>
                <a:cs typeface="Times New Roman" pitchFamily="18" charset="0"/>
              </a:rPr>
              <a:t> </a:t>
            </a:r>
            <a:r>
              <a:rPr lang="en-US" sz="11200" dirty="0" err="1" smtClean="0">
                <a:latin typeface="Times New Roman" pitchFamily="18" charset="0"/>
                <a:cs typeface="Times New Roman" pitchFamily="18" charset="0"/>
              </a:rPr>
              <a:t>thành</a:t>
            </a:r>
            <a:r>
              <a:rPr lang="en-US" sz="11200" dirty="0" smtClean="0">
                <a:latin typeface="Times New Roman" pitchFamily="18" charset="0"/>
                <a:cs typeface="Times New Roman" pitchFamily="18" charset="0"/>
              </a:rPr>
              <a:t> </a:t>
            </a:r>
            <a:r>
              <a:rPr lang="en-US" sz="11200" dirty="0" err="1" smtClean="0">
                <a:latin typeface="Times New Roman" pitchFamily="18" charset="0"/>
                <a:cs typeface="Times New Roman" pitchFamily="18" charset="0"/>
              </a:rPr>
              <a:t>công</a:t>
            </a:r>
            <a:r>
              <a:rPr lang="en-US" sz="11200" dirty="0" smtClean="0">
                <a:latin typeface="Times New Roman" pitchFamily="18" charset="0"/>
                <a:cs typeface="Times New Roman" pitchFamily="18" charset="0"/>
              </a:rPr>
              <a:t> </a:t>
            </a:r>
            <a:r>
              <a:rPr lang="en-US" sz="11200" dirty="0" err="1" smtClean="0">
                <a:latin typeface="Times New Roman" pitchFamily="18" charset="0"/>
                <a:cs typeface="Times New Roman" pitchFamily="18" charset="0"/>
              </a:rPr>
              <a:t>và</a:t>
            </a:r>
            <a:r>
              <a:rPr lang="en-US" sz="11200" dirty="0" smtClean="0">
                <a:latin typeface="Times New Roman" pitchFamily="18" charset="0"/>
                <a:cs typeface="Times New Roman" pitchFamily="18" charset="0"/>
              </a:rPr>
              <a:t> </a:t>
            </a:r>
            <a:r>
              <a:rPr lang="en-US" sz="11200" dirty="0" err="1" smtClean="0">
                <a:latin typeface="Times New Roman" pitchFamily="18" charset="0"/>
                <a:cs typeface="Times New Roman" pitchFamily="18" charset="0"/>
              </a:rPr>
              <a:t>chưa</a:t>
            </a:r>
            <a:r>
              <a:rPr lang="en-US" sz="11200" dirty="0" smtClean="0">
                <a:latin typeface="Times New Roman" pitchFamily="18" charset="0"/>
                <a:cs typeface="Times New Roman" pitchFamily="18" charset="0"/>
              </a:rPr>
              <a:t> </a:t>
            </a:r>
            <a:r>
              <a:rPr lang="en-US" sz="11200" dirty="0" err="1" smtClean="0">
                <a:latin typeface="Times New Roman" pitchFamily="18" charset="0"/>
                <a:cs typeface="Times New Roman" pitchFamily="18" charset="0"/>
              </a:rPr>
              <a:t>thành</a:t>
            </a:r>
            <a:r>
              <a:rPr lang="en-US" sz="11200" dirty="0" smtClean="0">
                <a:latin typeface="Times New Roman" pitchFamily="18" charset="0"/>
                <a:cs typeface="Times New Roman" pitchFamily="18" charset="0"/>
              </a:rPr>
              <a:t> </a:t>
            </a:r>
            <a:r>
              <a:rPr lang="en-US" sz="11200" dirty="0" err="1" smtClean="0">
                <a:latin typeface="Times New Roman" pitchFamily="18" charset="0"/>
                <a:cs typeface="Times New Roman" pitchFamily="18" charset="0"/>
              </a:rPr>
              <a:t>công</a:t>
            </a:r>
            <a:endParaRPr lang="en-US" sz="11200" dirty="0" smtClean="0">
              <a:latin typeface="Times New Roman" pitchFamily="18" charset="0"/>
              <a:cs typeface="Times New Roman" pitchFamily="18" charset="0"/>
            </a:endParaRPr>
          </a:p>
          <a:p>
            <a:pPr>
              <a:buNone/>
            </a:pPr>
            <a:r>
              <a:rPr lang="en-US" sz="11200" dirty="0" smtClean="0">
                <a:latin typeface="Times New Roman" pitchFamily="18" charset="0"/>
                <a:cs typeface="Times New Roman" pitchFamily="18" charset="0"/>
              </a:rPr>
              <a:t>2. </a:t>
            </a:r>
            <a:r>
              <a:rPr lang="en-US" sz="11200" dirty="0" err="1" smtClean="0">
                <a:latin typeface="Times New Roman" pitchFamily="18" charset="0"/>
                <a:cs typeface="Times New Roman" pitchFamily="18" charset="0"/>
              </a:rPr>
              <a:t>Nếu</a:t>
            </a:r>
            <a:r>
              <a:rPr lang="en-US" sz="11200" dirty="0" smtClean="0">
                <a:latin typeface="Times New Roman" pitchFamily="18" charset="0"/>
                <a:cs typeface="Times New Roman" pitchFamily="18" charset="0"/>
              </a:rPr>
              <a:t> </a:t>
            </a:r>
            <a:r>
              <a:rPr lang="en-US" sz="11200" dirty="0" err="1" smtClean="0">
                <a:latin typeface="Times New Roman" pitchFamily="18" charset="0"/>
                <a:cs typeface="Times New Roman" pitchFamily="18" charset="0"/>
              </a:rPr>
              <a:t>gặp</a:t>
            </a:r>
            <a:r>
              <a:rPr lang="en-US" sz="11200" dirty="0" smtClean="0">
                <a:latin typeface="Times New Roman" pitchFamily="18" charset="0"/>
                <a:cs typeface="Times New Roman" pitchFamily="18" charset="0"/>
              </a:rPr>
              <a:t> </a:t>
            </a:r>
            <a:r>
              <a:rPr lang="en-US" sz="11200" dirty="0" err="1" smtClean="0">
                <a:latin typeface="Times New Roman" pitchFamily="18" charset="0"/>
                <a:cs typeface="Times New Roman" pitchFamily="18" charset="0"/>
              </a:rPr>
              <a:t>lại</a:t>
            </a:r>
            <a:r>
              <a:rPr lang="en-US" sz="11200" dirty="0" smtClean="0">
                <a:latin typeface="Times New Roman" pitchFamily="18" charset="0"/>
                <a:cs typeface="Times New Roman" pitchFamily="18" charset="0"/>
              </a:rPr>
              <a:t> </a:t>
            </a:r>
            <a:r>
              <a:rPr lang="en-US" sz="11200" dirty="0" err="1" smtClean="0">
                <a:latin typeface="Times New Roman" pitchFamily="18" charset="0"/>
                <a:cs typeface="Times New Roman" pitchFamily="18" charset="0"/>
              </a:rPr>
              <a:t>trường</a:t>
            </a:r>
            <a:r>
              <a:rPr lang="en-US" sz="11200" dirty="0" smtClean="0">
                <a:latin typeface="Times New Roman" pitchFamily="18" charset="0"/>
                <a:cs typeface="Times New Roman" pitchFamily="18" charset="0"/>
              </a:rPr>
              <a:t> </a:t>
            </a:r>
            <a:r>
              <a:rPr lang="en-US" sz="11200" dirty="0" err="1" smtClean="0">
                <a:latin typeface="Times New Roman" pitchFamily="18" charset="0"/>
                <a:cs typeface="Times New Roman" pitchFamily="18" charset="0"/>
              </a:rPr>
              <a:t>hợp</a:t>
            </a:r>
            <a:r>
              <a:rPr lang="en-US" sz="11200" dirty="0" smtClean="0">
                <a:latin typeface="Times New Roman" pitchFamily="18" charset="0"/>
                <a:cs typeface="Times New Roman" pitchFamily="18" charset="0"/>
              </a:rPr>
              <a:t> HS </a:t>
            </a:r>
            <a:r>
              <a:rPr lang="en-US" sz="11200" dirty="0" err="1" smtClean="0">
                <a:latin typeface="Times New Roman" pitchFamily="18" charset="0"/>
                <a:cs typeface="Times New Roman" pitchFamily="18" charset="0"/>
              </a:rPr>
              <a:t>mắc</a:t>
            </a:r>
            <a:r>
              <a:rPr lang="en-US" sz="11200" dirty="0" smtClean="0">
                <a:latin typeface="Times New Roman" pitchFamily="18" charset="0"/>
                <a:cs typeface="Times New Roman" pitchFamily="18" charset="0"/>
              </a:rPr>
              <a:t> </a:t>
            </a:r>
            <a:r>
              <a:rPr lang="en-US" sz="11200" dirty="0" err="1" smtClean="0">
                <a:latin typeface="Times New Roman" pitchFamily="18" charset="0"/>
                <a:cs typeface="Times New Roman" pitchFamily="18" charset="0"/>
              </a:rPr>
              <a:t>lỗi</a:t>
            </a:r>
            <a:r>
              <a:rPr lang="en-US" sz="11200" dirty="0" smtClean="0">
                <a:latin typeface="Times New Roman" pitchFamily="18" charset="0"/>
                <a:cs typeface="Times New Roman" pitchFamily="18" charset="0"/>
              </a:rPr>
              <a:t> </a:t>
            </a:r>
            <a:r>
              <a:rPr lang="en-US" sz="11200" dirty="0" err="1" smtClean="0">
                <a:latin typeface="Times New Roman" pitchFamily="18" charset="0"/>
                <a:cs typeface="Times New Roman" pitchFamily="18" charset="0"/>
              </a:rPr>
              <a:t>tương</a:t>
            </a:r>
            <a:r>
              <a:rPr lang="en-US" sz="11200" dirty="0" smtClean="0">
                <a:latin typeface="Times New Roman" pitchFamily="18" charset="0"/>
                <a:cs typeface="Times New Roman" pitchFamily="18" charset="0"/>
              </a:rPr>
              <a:t> </a:t>
            </a:r>
            <a:r>
              <a:rPr lang="en-US" sz="11200" dirty="0" err="1" smtClean="0">
                <a:latin typeface="Times New Roman" pitchFamily="18" charset="0"/>
                <a:cs typeface="Times New Roman" pitchFamily="18" charset="0"/>
              </a:rPr>
              <a:t>tự</a:t>
            </a:r>
            <a:r>
              <a:rPr lang="en-US" sz="11200" dirty="0" smtClean="0">
                <a:latin typeface="Times New Roman" pitchFamily="18" charset="0"/>
                <a:cs typeface="Times New Roman" pitchFamily="18" charset="0"/>
              </a:rPr>
              <a:t>, </a:t>
            </a:r>
            <a:r>
              <a:rPr lang="en-US" sz="11200" dirty="0" err="1" smtClean="0">
                <a:latin typeface="Times New Roman" pitchFamily="18" charset="0"/>
                <a:cs typeface="Times New Roman" pitchFamily="18" charset="0"/>
              </a:rPr>
              <a:t>Thày</a:t>
            </a:r>
            <a:r>
              <a:rPr lang="en-US" sz="11200" dirty="0" smtClean="0">
                <a:latin typeface="Times New Roman" pitchFamily="18" charset="0"/>
                <a:cs typeface="Times New Roman" pitchFamily="18" charset="0"/>
              </a:rPr>
              <a:t>/</a:t>
            </a:r>
            <a:r>
              <a:rPr lang="en-US" sz="11200" dirty="0" err="1" smtClean="0">
                <a:latin typeface="Times New Roman" pitchFamily="18" charset="0"/>
                <a:cs typeface="Times New Roman" pitchFamily="18" charset="0"/>
              </a:rPr>
              <a:t>cô</a:t>
            </a:r>
            <a:r>
              <a:rPr lang="en-US" sz="11200" dirty="0" smtClean="0">
                <a:latin typeface="Times New Roman" pitchFamily="18" charset="0"/>
                <a:cs typeface="Times New Roman" pitchFamily="18" charset="0"/>
              </a:rPr>
              <a:t> </a:t>
            </a:r>
            <a:r>
              <a:rPr lang="en-US" sz="11200" dirty="0" err="1" smtClean="0">
                <a:latin typeface="Times New Roman" pitchFamily="18" charset="0"/>
                <a:cs typeface="Times New Roman" pitchFamily="18" charset="0"/>
              </a:rPr>
              <a:t>có</a:t>
            </a:r>
            <a:r>
              <a:rPr lang="en-US" sz="11200" dirty="0" smtClean="0">
                <a:latin typeface="Times New Roman" pitchFamily="18" charset="0"/>
                <a:cs typeface="Times New Roman" pitchFamily="18" charset="0"/>
              </a:rPr>
              <a:t> </a:t>
            </a:r>
            <a:r>
              <a:rPr lang="en-US" sz="11200" dirty="0" err="1" smtClean="0">
                <a:latin typeface="Times New Roman" pitchFamily="18" charset="0"/>
                <a:cs typeface="Times New Roman" pitchFamily="18" charset="0"/>
              </a:rPr>
              <a:t>thay</a:t>
            </a:r>
            <a:r>
              <a:rPr lang="en-US" sz="11200" dirty="0" smtClean="0">
                <a:latin typeface="Times New Roman" pitchFamily="18" charset="0"/>
                <a:cs typeface="Times New Roman" pitchFamily="18" charset="0"/>
              </a:rPr>
              <a:t> </a:t>
            </a:r>
            <a:r>
              <a:rPr lang="en-US" sz="11200" dirty="0" err="1" smtClean="0">
                <a:latin typeface="Times New Roman" pitchFamily="18" charset="0"/>
                <a:cs typeface="Times New Roman" pitchFamily="18" charset="0"/>
              </a:rPr>
              <a:t>đổi</a:t>
            </a:r>
            <a:r>
              <a:rPr lang="en-US" sz="11200" dirty="0" smtClean="0">
                <a:latin typeface="Times New Roman" pitchFamily="18" charset="0"/>
                <a:cs typeface="Times New Roman" pitchFamily="18" charset="0"/>
              </a:rPr>
              <a:t> </a:t>
            </a:r>
            <a:r>
              <a:rPr lang="en-US" sz="11200" dirty="0" err="1" smtClean="0">
                <a:latin typeface="Times New Roman" pitchFamily="18" charset="0"/>
                <a:cs typeface="Times New Roman" pitchFamily="18" charset="0"/>
              </a:rPr>
              <a:t>cách</a:t>
            </a:r>
            <a:r>
              <a:rPr lang="en-US" sz="11200" dirty="0" smtClean="0">
                <a:latin typeface="Times New Roman" pitchFamily="18" charset="0"/>
                <a:cs typeface="Times New Roman" pitchFamily="18" charset="0"/>
              </a:rPr>
              <a:t> </a:t>
            </a:r>
            <a:r>
              <a:rPr lang="en-US" sz="11200" dirty="0" err="1" smtClean="0">
                <a:latin typeface="Times New Roman" pitchFamily="18" charset="0"/>
                <a:cs typeface="Times New Roman" pitchFamily="18" charset="0"/>
              </a:rPr>
              <a:t>giải</a:t>
            </a:r>
            <a:r>
              <a:rPr lang="en-US" sz="11200" dirty="0" smtClean="0">
                <a:latin typeface="Times New Roman" pitchFamily="18" charset="0"/>
                <a:cs typeface="Times New Roman" pitchFamily="18" charset="0"/>
              </a:rPr>
              <a:t> </a:t>
            </a:r>
            <a:r>
              <a:rPr lang="en-US" sz="11200" dirty="0" err="1" smtClean="0">
                <a:latin typeface="Times New Roman" pitchFamily="18" charset="0"/>
                <a:cs typeface="Times New Roman" pitchFamily="18" charset="0"/>
              </a:rPr>
              <a:t>quyết</a:t>
            </a:r>
            <a:r>
              <a:rPr lang="en-US" sz="11200" dirty="0" smtClean="0">
                <a:latin typeface="Times New Roman" pitchFamily="18" charset="0"/>
                <a:cs typeface="Times New Roman" pitchFamily="18" charset="0"/>
              </a:rPr>
              <a:t> </a:t>
            </a:r>
            <a:r>
              <a:rPr lang="en-US" sz="11200" dirty="0" err="1" smtClean="0">
                <a:latin typeface="Times New Roman" pitchFamily="18" charset="0"/>
                <a:cs typeface="Times New Roman" pitchFamily="18" charset="0"/>
              </a:rPr>
              <a:t>của</a:t>
            </a:r>
            <a:r>
              <a:rPr lang="en-US" sz="11200" dirty="0" smtClean="0">
                <a:latin typeface="Times New Roman" pitchFamily="18" charset="0"/>
                <a:cs typeface="Times New Roman" pitchFamily="18" charset="0"/>
              </a:rPr>
              <a:t> </a:t>
            </a:r>
            <a:r>
              <a:rPr lang="en-US" sz="11200" dirty="0" err="1" smtClean="0">
                <a:latin typeface="Times New Roman" pitchFamily="18" charset="0"/>
                <a:cs typeface="Times New Roman" pitchFamily="18" charset="0"/>
              </a:rPr>
              <a:t>mình</a:t>
            </a:r>
            <a:r>
              <a:rPr lang="en-US" sz="11200" dirty="0" smtClean="0">
                <a:latin typeface="Times New Roman" pitchFamily="18" charset="0"/>
                <a:cs typeface="Times New Roman" pitchFamily="18" charset="0"/>
              </a:rPr>
              <a:t> </a:t>
            </a:r>
            <a:r>
              <a:rPr lang="en-US" sz="11200" dirty="0" err="1" smtClean="0">
                <a:latin typeface="Times New Roman" pitchFamily="18" charset="0"/>
                <a:cs typeface="Times New Roman" pitchFamily="18" charset="0"/>
              </a:rPr>
              <a:t>không</a:t>
            </a:r>
            <a:r>
              <a:rPr lang="en-US" sz="11200" dirty="0" smtClean="0">
                <a:latin typeface="Times New Roman" pitchFamily="18" charset="0"/>
                <a:cs typeface="Times New Roman" pitchFamily="18" charset="0"/>
              </a:rPr>
              <a:t>?</a:t>
            </a:r>
          </a:p>
          <a:p>
            <a:pPr algn="ctr">
              <a:buNone/>
            </a:pPr>
            <a:endParaRPr lang="en-US" sz="11200" dirty="0" smtClean="0">
              <a:latin typeface="Times New Roman" pitchFamily="18" charset="0"/>
              <a:cs typeface="Times New Roman" pitchFamily="18" charset="0"/>
            </a:endParaRPr>
          </a:p>
          <a:p>
            <a:pPr>
              <a:buNone/>
            </a:pPr>
            <a:r>
              <a:rPr lang="en-US" sz="11200" dirty="0" smtClean="0">
                <a:latin typeface="Times New Roman" pitchFamily="18" charset="0"/>
                <a:cs typeface="Times New Roman" pitchFamily="18" charset="0"/>
              </a:rPr>
              <a:t>(</a:t>
            </a:r>
            <a:r>
              <a:rPr lang="en-US" sz="11200" dirty="0">
                <a:latin typeface="Times New Roman" pitchFamily="18" charset="0"/>
                <a:cs typeface="Times New Roman" pitchFamily="18" charset="0"/>
              </a:rPr>
              <a:t> </a:t>
            </a:r>
            <a:r>
              <a:rPr lang="en-US" sz="11200" dirty="0" err="1" smtClean="0">
                <a:latin typeface="Times New Roman" pitchFamily="18" charset="0"/>
                <a:cs typeface="Times New Roman" pitchFamily="18" charset="0"/>
              </a:rPr>
              <a:t>cá</a:t>
            </a:r>
            <a:r>
              <a:rPr lang="en-US" sz="11200" dirty="0" smtClean="0">
                <a:latin typeface="Times New Roman" pitchFamily="18" charset="0"/>
                <a:cs typeface="Times New Roman" pitchFamily="18" charset="0"/>
              </a:rPr>
              <a:t> </a:t>
            </a:r>
            <a:r>
              <a:rPr lang="en-US" sz="11200" dirty="0" err="1" smtClean="0">
                <a:latin typeface="Times New Roman" pitchFamily="18" charset="0"/>
                <a:cs typeface="Times New Roman" pitchFamily="18" charset="0"/>
              </a:rPr>
              <a:t>nhân</a:t>
            </a:r>
            <a:r>
              <a:rPr lang="en-US" sz="11200" dirty="0" smtClean="0">
                <a:latin typeface="Times New Roman" pitchFamily="18" charset="0"/>
                <a:cs typeface="Times New Roman" pitchFamily="18" charset="0"/>
              </a:rPr>
              <a:t> chia </a:t>
            </a:r>
            <a:r>
              <a:rPr lang="en-US" sz="11200" dirty="0" err="1" smtClean="0">
                <a:latin typeface="Times New Roman" pitchFamily="18" charset="0"/>
                <a:cs typeface="Times New Roman" pitchFamily="18" charset="0"/>
              </a:rPr>
              <a:t>sẻ</a:t>
            </a:r>
            <a:r>
              <a:rPr lang="en-US" sz="11200" dirty="0" smtClean="0">
                <a:latin typeface="Times New Roman" pitchFamily="18" charset="0"/>
                <a:cs typeface="Times New Roman" pitchFamily="18" charset="0"/>
              </a:rPr>
              <a:t> </a:t>
            </a:r>
            <a:r>
              <a:rPr lang="en-US" sz="11200" dirty="0" err="1" smtClean="0">
                <a:latin typeface="Times New Roman" pitchFamily="18" charset="0"/>
                <a:cs typeface="Times New Roman" pitchFamily="18" charset="0"/>
              </a:rPr>
              <a:t>trong</a:t>
            </a:r>
            <a:r>
              <a:rPr lang="en-US" sz="11200" dirty="0" smtClean="0">
                <a:latin typeface="Times New Roman" pitchFamily="18" charset="0"/>
                <a:cs typeface="Times New Roman" pitchFamily="18" charset="0"/>
              </a:rPr>
              <a:t> </a:t>
            </a:r>
            <a:r>
              <a:rPr lang="en-US" sz="11200" dirty="0" err="1" smtClean="0">
                <a:latin typeface="Times New Roman" pitchFamily="18" charset="0"/>
                <a:cs typeface="Times New Roman" pitchFamily="18" charset="0"/>
              </a:rPr>
              <a:t>nhóm</a:t>
            </a:r>
            <a:r>
              <a:rPr lang="en-US" sz="11200" dirty="0" smtClean="0">
                <a:latin typeface="Times New Roman" pitchFamily="18" charset="0"/>
                <a:cs typeface="Times New Roman" pitchFamily="18" charset="0"/>
              </a:rPr>
              <a:t>, </a:t>
            </a:r>
            <a:r>
              <a:rPr lang="en-US" sz="11200" dirty="0" err="1" smtClean="0">
                <a:latin typeface="Times New Roman" pitchFamily="18" charset="0"/>
                <a:cs typeface="Times New Roman" pitchFamily="18" charset="0"/>
              </a:rPr>
              <a:t>mỗi</a:t>
            </a:r>
            <a:r>
              <a:rPr lang="en-US" sz="11200" dirty="0" smtClean="0">
                <a:latin typeface="Times New Roman" pitchFamily="18" charset="0"/>
                <a:cs typeface="Times New Roman" pitchFamily="18" charset="0"/>
              </a:rPr>
              <a:t> </a:t>
            </a:r>
            <a:r>
              <a:rPr lang="en-US" sz="11200" dirty="0" err="1" smtClean="0">
                <a:latin typeface="Times New Roman" pitchFamily="18" charset="0"/>
                <a:cs typeface="Times New Roman" pitchFamily="18" charset="0"/>
              </a:rPr>
              <a:t>nhóm</a:t>
            </a:r>
            <a:r>
              <a:rPr lang="en-US" sz="11200" dirty="0" smtClean="0">
                <a:latin typeface="Times New Roman" pitchFamily="18" charset="0"/>
                <a:cs typeface="Times New Roman" pitchFamily="18" charset="0"/>
              </a:rPr>
              <a:t> </a:t>
            </a:r>
            <a:r>
              <a:rPr lang="en-US" sz="11200" dirty="0" err="1" smtClean="0">
                <a:latin typeface="Times New Roman" pitchFamily="18" charset="0"/>
                <a:cs typeface="Times New Roman" pitchFamily="18" charset="0"/>
              </a:rPr>
              <a:t>chọn</a:t>
            </a:r>
            <a:r>
              <a:rPr lang="en-US" sz="11200" dirty="0" smtClean="0">
                <a:latin typeface="Times New Roman" pitchFamily="18" charset="0"/>
                <a:cs typeface="Times New Roman" pitchFamily="18" charset="0"/>
              </a:rPr>
              <a:t> </a:t>
            </a:r>
            <a:r>
              <a:rPr lang="en-US" sz="11200" dirty="0" err="1" smtClean="0">
                <a:latin typeface="Times New Roman" pitchFamily="18" charset="0"/>
                <a:cs typeface="Times New Roman" pitchFamily="18" charset="0"/>
              </a:rPr>
              <a:t>một</a:t>
            </a:r>
            <a:r>
              <a:rPr lang="en-US" sz="11200" dirty="0" smtClean="0">
                <a:latin typeface="Times New Roman" pitchFamily="18" charset="0"/>
                <a:cs typeface="Times New Roman" pitchFamily="18" charset="0"/>
              </a:rPr>
              <a:t> </a:t>
            </a:r>
            <a:r>
              <a:rPr lang="en-US" sz="11200" dirty="0" err="1" smtClean="0">
                <a:latin typeface="Times New Roman" pitchFamily="18" charset="0"/>
                <a:cs typeface="Times New Roman" pitchFamily="18" charset="0"/>
              </a:rPr>
              <a:t>tình</a:t>
            </a:r>
            <a:r>
              <a:rPr lang="en-US" sz="11200" dirty="0" smtClean="0">
                <a:latin typeface="Times New Roman" pitchFamily="18" charset="0"/>
                <a:cs typeface="Times New Roman" pitchFamily="18" charset="0"/>
              </a:rPr>
              <a:t> </a:t>
            </a:r>
            <a:r>
              <a:rPr lang="en-US" sz="11200" dirty="0" err="1" smtClean="0">
                <a:latin typeface="Times New Roman" pitchFamily="18" charset="0"/>
                <a:cs typeface="Times New Roman" pitchFamily="18" charset="0"/>
              </a:rPr>
              <a:t>huống</a:t>
            </a:r>
            <a:r>
              <a:rPr lang="en-US" sz="11200" dirty="0" smtClean="0">
                <a:latin typeface="Times New Roman" pitchFamily="18" charset="0"/>
                <a:cs typeface="Times New Roman" pitchFamily="18" charset="0"/>
              </a:rPr>
              <a:t> </a:t>
            </a:r>
            <a:r>
              <a:rPr lang="en-US" sz="11200" dirty="0" err="1" smtClean="0">
                <a:latin typeface="Times New Roman" pitchFamily="18" charset="0"/>
                <a:cs typeface="Times New Roman" pitchFamily="18" charset="0"/>
              </a:rPr>
              <a:t>để</a:t>
            </a:r>
            <a:r>
              <a:rPr lang="en-US" sz="11200" dirty="0" smtClean="0">
                <a:latin typeface="Times New Roman" pitchFamily="18" charset="0"/>
                <a:cs typeface="Times New Roman" pitchFamily="18" charset="0"/>
              </a:rPr>
              <a:t> chia </a:t>
            </a:r>
            <a:r>
              <a:rPr lang="en-US" sz="11200" dirty="0" err="1" smtClean="0">
                <a:latin typeface="Times New Roman" pitchFamily="18" charset="0"/>
                <a:cs typeface="Times New Roman" pitchFamily="18" charset="0"/>
              </a:rPr>
              <a:t>sẻ</a:t>
            </a:r>
            <a:r>
              <a:rPr lang="en-US" sz="11200" dirty="0" smtClean="0">
                <a:latin typeface="Times New Roman" pitchFamily="18" charset="0"/>
                <a:cs typeface="Times New Roman" pitchFamily="18" charset="0"/>
              </a:rPr>
              <a:t> </a:t>
            </a:r>
            <a:r>
              <a:rPr lang="en-US" sz="11200" dirty="0" err="1" smtClean="0">
                <a:latin typeface="Times New Roman" pitchFamily="18" charset="0"/>
                <a:cs typeface="Times New Roman" pitchFamily="18" charset="0"/>
              </a:rPr>
              <a:t>trước</a:t>
            </a:r>
            <a:r>
              <a:rPr lang="en-US" sz="11200" dirty="0" smtClean="0">
                <a:latin typeface="Times New Roman" pitchFamily="18" charset="0"/>
                <a:cs typeface="Times New Roman" pitchFamily="18" charset="0"/>
              </a:rPr>
              <a:t> </a:t>
            </a:r>
            <a:r>
              <a:rPr lang="en-US" sz="11200" dirty="0" err="1" smtClean="0">
                <a:latin typeface="Times New Roman" pitchFamily="18" charset="0"/>
                <a:cs typeface="Times New Roman" pitchFamily="18" charset="0"/>
              </a:rPr>
              <a:t>lớp</a:t>
            </a:r>
            <a:r>
              <a:rPr lang="en-US" sz="11200" dirty="0" smtClean="0">
                <a:latin typeface="Times New Roman" pitchFamily="18" charset="0"/>
                <a:cs typeface="Times New Roman" pitchFamily="18" charset="0"/>
              </a:rPr>
              <a:t>)</a:t>
            </a:r>
            <a:endParaRPr lang="en-US" sz="11200" dirty="0" smtClean="0">
              <a:latin typeface="Times New Roman" pitchFamily="18" charset="0"/>
              <a:cs typeface="Times New Roman" pitchFamily="18" charset="0"/>
              <a:sym typeface="Wingdings" pitchFamily="2" charset="2"/>
            </a:endParaRPr>
          </a:p>
          <a:p>
            <a:pPr>
              <a:lnSpc>
                <a:spcPct val="90000"/>
              </a:lnSpc>
              <a:buFontTx/>
              <a:buNone/>
            </a:pPr>
            <a:endParaRPr lang="en-US" sz="11200" dirty="0">
              <a:solidFill>
                <a:srgbClr val="FF0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3" name="Rectangle 3"/>
          <p:cNvSpPr>
            <a:spLocks noGrp="1" noChangeArrowheads="1"/>
          </p:cNvSpPr>
          <p:nvPr>
            <p:ph idx="1"/>
          </p:nvPr>
        </p:nvSpPr>
        <p:spPr>
          <a:xfrm>
            <a:off x="457200" y="381000"/>
            <a:ext cx="8229600" cy="4800600"/>
          </a:xfrm>
        </p:spPr>
        <p:txBody>
          <a:bodyPr>
            <a:normAutofit fontScale="62500" lnSpcReduction="20000"/>
          </a:bodyPr>
          <a:lstStyle/>
          <a:p>
            <a:pPr algn="ctr">
              <a:buNone/>
            </a:pPr>
            <a:endParaRPr lang="es-ES_tradnl" sz="3600" b="1" dirty="0" smtClean="0"/>
          </a:p>
          <a:p>
            <a:pPr algn="ctr">
              <a:buNone/>
            </a:pPr>
            <a:r>
              <a:rPr lang="es-ES_tradnl" sz="4600" b="1" dirty="0" err="1" smtClean="0">
                <a:latin typeface="Times New Roman" pitchFamily="18" charset="0"/>
                <a:cs typeface="Times New Roman" pitchFamily="18" charset="0"/>
              </a:rPr>
              <a:t>Một</a:t>
            </a:r>
            <a:r>
              <a:rPr lang="es-ES_tradnl" sz="4600" b="1" dirty="0" smtClean="0">
                <a:latin typeface="Times New Roman" pitchFamily="18" charset="0"/>
                <a:cs typeface="Times New Roman" pitchFamily="18" charset="0"/>
              </a:rPr>
              <a:t> </a:t>
            </a:r>
            <a:r>
              <a:rPr lang="es-ES_tradnl" sz="4600" b="1" dirty="0" err="1" smtClean="0">
                <a:latin typeface="Times New Roman" pitchFamily="18" charset="0"/>
                <a:cs typeface="Times New Roman" pitchFamily="18" charset="0"/>
              </a:rPr>
              <a:t>số</a:t>
            </a:r>
            <a:r>
              <a:rPr lang="es-ES_tradnl" sz="4600" b="1" dirty="0" smtClean="0">
                <a:latin typeface="Times New Roman" pitchFamily="18" charset="0"/>
                <a:cs typeface="Times New Roman" pitchFamily="18" charset="0"/>
              </a:rPr>
              <a:t>  </a:t>
            </a:r>
            <a:r>
              <a:rPr lang="es-ES_tradnl" sz="4600" b="1" dirty="0" err="1" smtClean="0">
                <a:latin typeface="Times New Roman" pitchFamily="18" charset="0"/>
                <a:cs typeface="Times New Roman" pitchFamily="18" charset="0"/>
              </a:rPr>
              <a:t>biện</a:t>
            </a:r>
            <a:r>
              <a:rPr lang="es-ES_tradnl" sz="4600" b="1" dirty="0" smtClean="0">
                <a:latin typeface="Times New Roman" pitchFamily="18" charset="0"/>
                <a:cs typeface="Times New Roman" pitchFamily="18" charset="0"/>
              </a:rPr>
              <a:t> </a:t>
            </a:r>
            <a:r>
              <a:rPr lang="es-ES_tradnl" sz="4600" b="1" dirty="0" err="1" smtClean="0">
                <a:latin typeface="Times New Roman" pitchFamily="18" charset="0"/>
                <a:cs typeface="Times New Roman" pitchFamily="18" charset="0"/>
              </a:rPr>
              <a:t>pháp</a:t>
            </a:r>
            <a:r>
              <a:rPr lang="es-ES_tradnl" sz="4600" b="1" dirty="0" smtClean="0">
                <a:latin typeface="Times New Roman" pitchFamily="18" charset="0"/>
                <a:cs typeface="Times New Roman" pitchFamily="18" charset="0"/>
              </a:rPr>
              <a:t> KLTC </a:t>
            </a:r>
            <a:r>
              <a:rPr lang="es-ES_tradnl" sz="4600" b="1" dirty="0" err="1" smtClean="0">
                <a:latin typeface="Times New Roman" pitchFamily="18" charset="0"/>
                <a:cs typeface="Times New Roman" pitchFamily="18" charset="0"/>
              </a:rPr>
              <a:t>áp</a:t>
            </a:r>
            <a:r>
              <a:rPr lang="es-ES_tradnl" sz="4600" b="1" dirty="0" smtClean="0">
                <a:latin typeface="Times New Roman" pitchFamily="18" charset="0"/>
                <a:cs typeface="Times New Roman" pitchFamily="18" charset="0"/>
              </a:rPr>
              <a:t> </a:t>
            </a:r>
            <a:r>
              <a:rPr lang="es-ES_tradnl" sz="4600" b="1" dirty="0" err="1" smtClean="0">
                <a:latin typeface="Times New Roman" pitchFamily="18" charset="0"/>
                <a:cs typeface="Times New Roman" pitchFamily="18" charset="0"/>
              </a:rPr>
              <a:t>dụng</a:t>
            </a:r>
            <a:r>
              <a:rPr lang="es-ES_tradnl" sz="4600" b="1" dirty="0" smtClean="0">
                <a:latin typeface="Times New Roman" pitchFamily="18" charset="0"/>
                <a:cs typeface="Times New Roman" pitchFamily="18" charset="0"/>
              </a:rPr>
              <a:t> </a:t>
            </a:r>
            <a:r>
              <a:rPr lang="es-ES_tradnl" sz="4600" b="1" dirty="0" err="1" smtClean="0">
                <a:latin typeface="Times New Roman" pitchFamily="18" charset="0"/>
                <a:cs typeface="Times New Roman" pitchFamily="18" charset="0"/>
              </a:rPr>
              <a:t>trong</a:t>
            </a:r>
            <a:r>
              <a:rPr lang="es-ES_tradnl" sz="4600" b="1" dirty="0" smtClean="0">
                <a:latin typeface="Times New Roman" pitchFamily="18" charset="0"/>
                <a:cs typeface="Times New Roman" pitchFamily="18" charset="0"/>
              </a:rPr>
              <a:t> </a:t>
            </a:r>
            <a:r>
              <a:rPr lang="es-ES_tradnl" sz="4600" b="1" dirty="0" err="1" smtClean="0">
                <a:latin typeface="Times New Roman" pitchFamily="18" charset="0"/>
                <a:cs typeface="Times New Roman" pitchFamily="18" charset="0"/>
              </a:rPr>
              <a:t>lớp</a:t>
            </a:r>
            <a:r>
              <a:rPr lang="es-ES_tradnl" sz="4600" b="1" dirty="0" smtClean="0">
                <a:latin typeface="Times New Roman" pitchFamily="18" charset="0"/>
                <a:cs typeface="Times New Roman" pitchFamily="18" charset="0"/>
              </a:rPr>
              <a:t> </a:t>
            </a:r>
            <a:r>
              <a:rPr lang="es-ES_tradnl" sz="4600" b="1" dirty="0" err="1" smtClean="0">
                <a:latin typeface="Times New Roman" pitchFamily="18" charset="0"/>
                <a:cs typeface="Times New Roman" pitchFamily="18" charset="0"/>
              </a:rPr>
              <a:t>học</a:t>
            </a:r>
            <a:r>
              <a:rPr lang="es-ES_tradnl" sz="4600" b="1" dirty="0" smtClean="0">
                <a:latin typeface="Times New Roman" pitchFamily="18" charset="0"/>
                <a:cs typeface="Times New Roman" pitchFamily="18" charset="0"/>
              </a:rPr>
              <a:t> </a:t>
            </a:r>
          </a:p>
          <a:p>
            <a:pPr>
              <a:buNone/>
            </a:pPr>
            <a:endParaRPr lang="en-US" sz="4600" dirty="0" smtClean="0">
              <a:latin typeface="Times New Roman" pitchFamily="18" charset="0"/>
              <a:cs typeface="Times New Roman" pitchFamily="18" charset="0"/>
            </a:endParaRPr>
          </a:p>
          <a:p>
            <a:pPr>
              <a:buNone/>
            </a:pPr>
            <a:r>
              <a:rPr lang="en-US" sz="4600" dirty="0" smtClean="0">
                <a:latin typeface="Times New Roman" pitchFamily="18" charset="0"/>
                <a:cs typeface="Times New Roman" pitchFamily="18" charset="0"/>
              </a:rPr>
              <a:t>   </a:t>
            </a:r>
          </a:p>
          <a:p>
            <a:pPr marL="0" lvl="0" indent="0">
              <a:buNone/>
            </a:pPr>
            <a:r>
              <a:rPr lang="en-US" sz="4600" dirty="0">
                <a:latin typeface="Times New Roman" pitchFamily="18" charset="0"/>
                <a:cs typeface="Times New Roman" pitchFamily="18" charset="0"/>
              </a:rPr>
              <a:t>I</a:t>
            </a:r>
            <a:r>
              <a:rPr lang="en-US" sz="4600" dirty="0" smtClean="0">
                <a:latin typeface="Times New Roman" pitchFamily="18" charset="0"/>
                <a:cs typeface="Times New Roman" pitchFamily="18" charset="0"/>
              </a:rPr>
              <a:t>. </a:t>
            </a:r>
            <a:r>
              <a:rPr lang="vi-VN" sz="4600" dirty="0" smtClean="0">
                <a:latin typeface="Times New Roman" pitchFamily="18" charset="0"/>
                <a:cs typeface="Times New Roman" pitchFamily="18" charset="0"/>
              </a:rPr>
              <a:t>Nhóm biện pháp thay đổi cách cư xử trong lớp học </a:t>
            </a:r>
            <a:endParaRPr lang="en-US" sz="4600" dirty="0" smtClean="0">
              <a:latin typeface="Times New Roman" pitchFamily="18" charset="0"/>
              <a:cs typeface="Times New Roman" pitchFamily="18" charset="0"/>
            </a:endParaRPr>
          </a:p>
          <a:p>
            <a:pPr marL="0" lvl="0" indent="0">
              <a:buNone/>
            </a:pPr>
            <a:r>
              <a:rPr lang="en-US" sz="4600" dirty="0" smtClean="0">
                <a:latin typeface="Times New Roman" pitchFamily="18" charset="0"/>
                <a:cs typeface="Times New Roman" pitchFamily="18" charset="0"/>
              </a:rPr>
              <a:t>II. </a:t>
            </a:r>
            <a:r>
              <a:rPr lang="vi-VN" sz="4600" dirty="0" smtClean="0">
                <a:latin typeface="Times New Roman" pitchFamily="18" charset="0"/>
                <a:cs typeface="Times New Roman" pitchFamily="18" charset="0"/>
              </a:rPr>
              <a:t>Quan tâm đến hoàn cảnh của học sinh</a:t>
            </a:r>
            <a:endParaRPr lang="en-US" sz="4600" dirty="0" smtClean="0">
              <a:latin typeface="Times New Roman" pitchFamily="18" charset="0"/>
              <a:cs typeface="Times New Roman" pitchFamily="18" charset="0"/>
            </a:endParaRPr>
          </a:p>
          <a:p>
            <a:pPr marL="0" lvl="0" indent="0">
              <a:buNone/>
            </a:pPr>
            <a:r>
              <a:rPr lang="en-US" sz="4600" dirty="0" smtClean="0">
                <a:latin typeface="Times New Roman" pitchFamily="18" charset="0"/>
                <a:cs typeface="Times New Roman" pitchFamily="18" charset="0"/>
              </a:rPr>
              <a:t>III.</a:t>
            </a:r>
            <a:r>
              <a:rPr lang="vi-VN" sz="4600" dirty="0" smtClean="0">
                <a:latin typeface="Times New Roman" pitchFamily="18" charset="0"/>
                <a:cs typeface="Times New Roman" pitchFamily="18" charset="0"/>
              </a:rPr>
              <a:t>Tăng cường sự tham gia của </a:t>
            </a:r>
            <a:r>
              <a:rPr lang="en-US" sz="4600" dirty="0" err="1" smtClean="0">
                <a:latin typeface="Times New Roman" pitchFamily="18" charset="0"/>
                <a:cs typeface="Times New Roman" pitchFamily="18" charset="0"/>
              </a:rPr>
              <a:t>học</a:t>
            </a:r>
            <a:r>
              <a:rPr lang="vi-VN" sz="4600" dirty="0" smtClean="0">
                <a:latin typeface="Times New Roman" pitchFamily="18" charset="0"/>
                <a:cs typeface="Times New Roman" pitchFamily="18" charset="0"/>
              </a:rPr>
              <a:t> sinh trong việc xây dựng và giám sát nội quy</a:t>
            </a:r>
            <a:endParaRPr lang="en-US" sz="4600" dirty="0" smtClean="0">
              <a:latin typeface="Times New Roman" pitchFamily="18" charset="0"/>
              <a:cs typeface="Times New Roman" pitchFamily="18" charset="0"/>
            </a:endParaRPr>
          </a:p>
          <a:p>
            <a:pPr marL="0" lvl="0" indent="0">
              <a:buNone/>
            </a:pPr>
            <a:r>
              <a:rPr lang="en-US" sz="4600" dirty="0" smtClean="0">
                <a:latin typeface="Times New Roman" pitchFamily="18" charset="0"/>
                <a:cs typeface="Times New Roman" pitchFamily="18" charset="0"/>
              </a:rPr>
              <a:t>IV. </a:t>
            </a:r>
            <a:r>
              <a:rPr lang="vi-VN" sz="4600" dirty="0" smtClean="0">
                <a:latin typeface="Times New Roman" pitchFamily="18" charset="0"/>
                <a:cs typeface="Times New Roman" pitchFamily="18" charset="0"/>
              </a:rPr>
              <a:t>Xây dựng tập thể lớp</a:t>
            </a:r>
            <a:r>
              <a:rPr lang="en-US" sz="4600" dirty="0" smtClean="0">
                <a:latin typeface="Times New Roman" pitchFamily="18" charset="0"/>
                <a:cs typeface="Times New Roman" pitchFamily="18" charset="0"/>
              </a:rPr>
              <a:t> </a:t>
            </a:r>
            <a:r>
              <a:rPr lang="en-US" sz="4600" dirty="0" err="1" smtClean="0">
                <a:latin typeface="Times New Roman" pitchFamily="18" charset="0"/>
                <a:cs typeface="Times New Roman" pitchFamily="18" charset="0"/>
              </a:rPr>
              <a:t>học</a:t>
            </a:r>
            <a:r>
              <a:rPr lang="en-US" sz="4600" dirty="0" smtClean="0">
                <a:latin typeface="Times New Roman" pitchFamily="18" charset="0"/>
                <a:cs typeface="Times New Roman" pitchFamily="18" charset="0"/>
              </a:rPr>
              <a:t> </a:t>
            </a:r>
            <a:r>
              <a:rPr lang="en-US" sz="4600" dirty="0" err="1" smtClean="0">
                <a:latin typeface="Times New Roman" pitchFamily="18" charset="0"/>
                <a:cs typeface="Times New Roman" pitchFamily="18" charset="0"/>
              </a:rPr>
              <a:t>thân</a:t>
            </a:r>
            <a:r>
              <a:rPr lang="en-US" sz="4600" dirty="0" smtClean="0">
                <a:latin typeface="Times New Roman" pitchFamily="18" charset="0"/>
                <a:cs typeface="Times New Roman" pitchFamily="18" charset="0"/>
              </a:rPr>
              <a:t> </a:t>
            </a:r>
            <a:r>
              <a:rPr lang="en-US" sz="4600" dirty="0" err="1" smtClean="0">
                <a:latin typeface="Times New Roman" pitchFamily="18" charset="0"/>
                <a:cs typeface="Times New Roman" pitchFamily="18" charset="0"/>
              </a:rPr>
              <a:t>thiện</a:t>
            </a:r>
            <a:r>
              <a:rPr lang="en-US" sz="4600" dirty="0" smtClean="0">
                <a:latin typeface="Times New Roman" pitchFamily="18" charset="0"/>
                <a:cs typeface="Times New Roman" pitchFamily="18" charset="0"/>
              </a:rPr>
              <a:t>, </a:t>
            </a:r>
            <a:r>
              <a:rPr lang="en-US" sz="4600" dirty="0" err="1" smtClean="0">
                <a:latin typeface="Times New Roman" pitchFamily="18" charset="0"/>
                <a:cs typeface="Times New Roman" pitchFamily="18" charset="0"/>
              </a:rPr>
              <a:t>gắn</a:t>
            </a:r>
            <a:r>
              <a:rPr lang="en-US" sz="4600" dirty="0" smtClean="0">
                <a:latin typeface="Times New Roman" pitchFamily="18" charset="0"/>
                <a:cs typeface="Times New Roman" pitchFamily="18" charset="0"/>
              </a:rPr>
              <a:t> </a:t>
            </a:r>
            <a:r>
              <a:rPr lang="en-US" sz="4600" dirty="0" err="1" smtClean="0">
                <a:latin typeface="Times New Roman" pitchFamily="18" charset="0"/>
                <a:cs typeface="Times New Roman" pitchFamily="18" charset="0"/>
              </a:rPr>
              <a:t>bó</a:t>
            </a:r>
            <a:endParaRPr lang="en-US" sz="4600" dirty="0" smtClean="0">
              <a:latin typeface="Times New Roman" pitchFamily="18" charset="0"/>
              <a:cs typeface="Times New Roman" pitchFamily="18" charset="0"/>
            </a:endParaRPr>
          </a:p>
          <a:p>
            <a:pPr algn="ctr">
              <a:buNone/>
            </a:pPr>
            <a:endParaRPr lang="en-US" sz="3600" dirty="0" smtClean="0"/>
          </a:p>
          <a:p>
            <a:pPr>
              <a:lnSpc>
                <a:spcPct val="90000"/>
              </a:lnSpc>
              <a:buFontTx/>
              <a:buNone/>
            </a:pPr>
            <a:r>
              <a:rPr lang="en-US" dirty="0" smtClean="0">
                <a:sym typeface="Wingdings" pitchFamily="2" charset="2"/>
              </a:rPr>
              <a:t>  </a:t>
            </a:r>
          </a:p>
          <a:p>
            <a:pPr>
              <a:lnSpc>
                <a:spcPct val="90000"/>
              </a:lnSpc>
              <a:buFontTx/>
              <a:buNone/>
            </a:pPr>
            <a:endParaRPr lang="en-US"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0723">
                                            <p:txEl>
                                              <p:pRg st="9" end="9"/>
                                            </p:txEl>
                                          </p:spTgt>
                                        </p:tgtEl>
                                        <p:attrNameLst>
                                          <p:attrName>style.visibility</p:attrName>
                                        </p:attrNameLst>
                                      </p:cBhvr>
                                      <p:to>
                                        <p:strVal val="visible"/>
                                      </p:to>
                                    </p:set>
                                    <p:anim calcmode="lin" valueType="num">
                                      <p:cBhvr>
                                        <p:cTn id="7" dur="500" fill="hold"/>
                                        <p:tgtEl>
                                          <p:spTgt spid="30723">
                                            <p:txEl>
                                              <p:pRg st="9" end="9"/>
                                            </p:txEl>
                                          </p:spTgt>
                                        </p:tgtEl>
                                        <p:attrNameLst>
                                          <p:attrName>ppt_w</p:attrName>
                                        </p:attrNameLst>
                                      </p:cBhvr>
                                      <p:tavLst>
                                        <p:tav tm="0">
                                          <p:val>
                                            <p:fltVal val="0"/>
                                          </p:val>
                                        </p:tav>
                                        <p:tav tm="100000">
                                          <p:val>
                                            <p:strVal val="#ppt_w"/>
                                          </p:val>
                                        </p:tav>
                                      </p:tavLst>
                                    </p:anim>
                                    <p:anim calcmode="lin" valueType="num">
                                      <p:cBhvr>
                                        <p:cTn id="8" dur="500" fill="hold"/>
                                        <p:tgtEl>
                                          <p:spTgt spid="30723">
                                            <p:txEl>
                                              <p:pRg st="9" end="9"/>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3" name="Rectangle 3"/>
          <p:cNvSpPr>
            <a:spLocks noGrp="1" noChangeArrowheads="1"/>
          </p:cNvSpPr>
          <p:nvPr>
            <p:ph idx="1"/>
          </p:nvPr>
        </p:nvSpPr>
        <p:spPr>
          <a:xfrm>
            <a:off x="457200" y="152400"/>
            <a:ext cx="8305800" cy="6553200"/>
          </a:xfrm>
        </p:spPr>
        <p:txBody>
          <a:bodyPr>
            <a:normAutofit fontScale="25000" lnSpcReduction="20000"/>
          </a:bodyPr>
          <a:lstStyle/>
          <a:p>
            <a:pPr algn="ctr">
              <a:buNone/>
            </a:pPr>
            <a:endParaRPr lang="en-US" sz="9600" b="1" smtClean="0">
              <a:solidFill>
                <a:srgbClr val="C00000"/>
              </a:solidFill>
              <a:latin typeface="Times New Roman" pitchFamily="18" charset="0"/>
              <a:cs typeface="Times New Roman" pitchFamily="18" charset="0"/>
            </a:endParaRPr>
          </a:p>
          <a:p>
            <a:pPr algn="ctr">
              <a:buNone/>
            </a:pPr>
            <a:r>
              <a:rPr lang="en-US" sz="9600" b="1" smtClean="0">
                <a:solidFill>
                  <a:srgbClr val="C00000"/>
                </a:solidFill>
                <a:latin typeface="Times New Roman" pitchFamily="18" charset="0"/>
                <a:cs typeface="Times New Roman" pitchFamily="18" charset="0"/>
              </a:rPr>
              <a:t>I.</a:t>
            </a:r>
            <a:r>
              <a:rPr lang="vi-VN" sz="9600" b="1" dirty="0" smtClean="0">
                <a:solidFill>
                  <a:srgbClr val="C00000"/>
                </a:solidFill>
                <a:latin typeface="Times New Roman" pitchFamily="18" charset="0"/>
                <a:cs typeface="Times New Roman" pitchFamily="18" charset="0"/>
              </a:rPr>
              <a:t>Nhóm biện pháp thay đổi cách cư xử trong lớp học</a:t>
            </a:r>
            <a:endParaRPr lang="en-US" sz="9600" dirty="0" smtClean="0">
              <a:solidFill>
                <a:srgbClr val="C00000"/>
              </a:solidFill>
              <a:latin typeface="Times New Roman" pitchFamily="18" charset="0"/>
              <a:cs typeface="Times New Roman" pitchFamily="18" charset="0"/>
            </a:endParaRPr>
          </a:p>
          <a:p>
            <a:pPr>
              <a:buNone/>
            </a:pPr>
            <a:r>
              <a:rPr lang="es-ES_tradnl" sz="9600" i="1" smtClean="0">
                <a:latin typeface="Times New Roman" pitchFamily="18" charset="0"/>
                <a:cs typeface="Times New Roman" pitchFamily="18" charset="0"/>
              </a:rPr>
              <a:t>1</a:t>
            </a:r>
            <a:r>
              <a:rPr lang="es-ES_tradnl" sz="9600" b="1" i="1" smtClean="0">
                <a:latin typeface="Times New Roman" pitchFamily="18" charset="0"/>
                <a:cs typeface="Times New Roman" pitchFamily="18" charset="0"/>
              </a:rPr>
              <a:t>. Xây </a:t>
            </a:r>
            <a:r>
              <a:rPr lang="es-ES_tradnl" sz="9600" b="1" i="1" dirty="0" err="1" smtClean="0">
                <a:latin typeface="Times New Roman" pitchFamily="18" charset="0"/>
                <a:cs typeface="Times New Roman" pitchFamily="18" charset="0"/>
              </a:rPr>
              <a:t>dựng</a:t>
            </a:r>
            <a:r>
              <a:rPr lang="es-ES_tradnl" sz="9600" b="1" i="1" dirty="0" smtClean="0">
                <a:latin typeface="Times New Roman" pitchFamily="18" charset="0"/>
                <a:cs typeface="Times New Roman" pitchFamily="18" charset="0"/>
              </a:rPr>
              <a:t> </a:t>
            </a:r>
            <a:r>
              <a:rPr lang="es-ES_tradnl" sz="9600" b="1" i="1" dirty="0" err="1" smtClean="0">
                <a:latin typeface="Times New Roman" pitchFamily="18" charset="0"/>
                <a:cs typeface="Times New Roman" pitchFamily="18" charset="0"/>
              </a:rPr>
              <a:t>những</a:t>
            </a:r>
            <a:r>
              <a:rPr lang="es-ES_tradnl" sz="9600" b="1" i="1" dirty="0" smtClean="0">
                <a:latin typeface="Times New Roman" pitchFamily="18" charset="0"/>
                <a:cs typeface="Times New Roman" pitchFamily="18" charset="0"/>
              </a:rPr>
              <a:t> </a:t>
            </a:r>
            <a:r>
              <a:rPr lang="es-ES_tradnl" sz="9600" b="1" i="1" dirty="0" err="1" smtClean="0">
                <a:latin typeface="Times New Roman" pitchFamily="18" charset="0"/>
                <a:cs typeface="Times New Roman" pitchFamily="18" charset="0"/>
              </a:rPr>
              <a:t>quy</a:t>
            </a:r>
            <a:r>
              <a:rPr lang="es-ES_tradnl" sz="9600" b="1" i="1" dirty="0" smtClean="0">
                <a:latin typeface="Times New Roman" pitchFamily="18" charset="0"/>
                <a:cs typeface="Times New Roman" pitchFamily="18" charset="0"/>
              </a:rPr>
              <a:t> </a:t>
            </a:r>
            <a:r>
              <a:rPr lang="es-ES_tradnl" sz="9600" b="1" i="1" dirty="0" err="1" smtClean="0">
                <a:latin typeface="Times New Roman" pitchFamily="18" charset="0"/>
                <a:cs typeface="Times New Roman" pitchFamily="18" charset="0"/>
              </a:rPr>
              <a:t>tắc</a:t>
            </a:r>
            <a:r>
              <a:rPr lang="es-ES_tradnl" sz="9600" b="1" i="1" dirty="0" smtClean="0">
                <a:latin typeface="Times New Roman" pitchFamily="18" charset="0"/>
                <a:cs typeface="Times New Roman" pitchFamily="18" charset="0"/>
              </a:rPr>
              <a:t> </a:t>
            </a:r>
            <a:r>
              <a:rPr lang="es-ES_tradnl" sz="9600" b="1" i="1" dirty="0" err="1" smtClean="0">
                <a:latin typeface="Times New Roman" pitchFamily="18" charset="0"/>
                <a:cs typeface="Times New Roman" pitchFamily="18" charset="0"/>
              </a:rPr>
              <a:t>rõ</a:t>
            </a:r>
            <a:r>
              <a:rPr lang="es-ES_tradnl" sz="9600" b="1" i="1" dirty="0" smtClean="0">
                <a:latin typeface="Times New Roman" pitchFamily="18" charset="0"/>
                <a:cs typeface="Times New Roman" pitchFamily="18" charset="0"/>
              </a:rPr>
              <a:t> </a:t>
            </a:r>
            <a:r>
              <a:rPr lang="es-ES_tradnl" sz="9600" b="1" i="1" dirty="0" err="1" smtClean="0">
                <a:latin typeface="Times New Roman" pitchFamily="18" charset="0"/>
                <a:cs typeface="Times New Roman" pitchFamily="18" charset="0"/>
              </a:rPr>
              <a:t>ràng</a:t>
            </a:r>
            <a:r>
              <a:rPr lang="es-ES_tradnl" sz="9600" b="1" i="1" dirty="0" smtClean="0">
                <a:latin typeface="Times New Roman" pitchFamily="18" charset="0"/>
                <a:cs typeface="Times New Roman" pitchFamily="18" charset="0"/>
              </a:rPr>
              <a:t> </a:t>
            </a:r>
            <a:r>
              <a:rPr lang="es-ES_tradnl" sz="9600" b="1" i="1" dirty="0" err="1" smtClean="0">
                <a:latin typeface="Times New Roman" pitchFamily="18" charset="0"/>
                <a:cs typeface="Times New Roman" pitchFamily="18" charset="0"/>
              </a:rPr>
              <a:t>và</a:t>
            </a:r>
            <a:r>
              <a:rPr lang="es-ES_tradnl" sz="9600" b="1" i="1" dirty="0" smtClean="0">
                <a:latin typeface="Times New Roman" pitchFamily="18" charset="0"/>
                <a:cs typeface="Times New Roman" pitchFamily="18" charset="0"/>
              </a:rPr>
              <a:t> </a:t>
            </a:r>
            <a:r>
              <a:rPr lang="es-ES_tradnl" sz="9600" b="1" i="1" dirty="0" err="1" smtClean="0">
                <a:latin typeface="Times New Roman" pitchFamily="18" charset="0"/>
                <a:cs typeface="Times New Roman" pitchFamily="18" charset="0"/>
              </a:rPr>
              <a:t>nhất</a:t>
            </a:r>
            <a:r>
              <a:rPr lang="es-ES_tradnl" sz="9600" b="1" i="1" dirty="0" smtClean="0">
                <a:latin typeface="Times New Roman" pitchFamily="18" charset="0"/>
                <a:cs typeface="Times New Roman" pitchFamily="18" charset="0"/>
              </a:rPr>
              <a:t> </a:t>
            </a:r>
            <a:r>
              <a:rPr lang="es-ES_tradnl" sz="9600" b="1" i="1" dirty="0" err="1" smtClean="0">
                <a:latin typeface="Times New Roman" pitchFamily="18" charset="0"/>
                <a:cs typeface="Times New Roman" pitchFamily="18" charset="0"/>
              </a:rPr>
              <a:t>quán</a:t>
            </a:r>
            <a:endParaRPr lang="es-ES_tradnl" sz="9600" b="1" i="1" dirty="0" smtClean="0">
              <a:latin typeface="Times New Roman" pitchFamily="18" charset="0"/>
              <a:cs typeface="Times New Roman" pitchFamily="18" charset="0"/>
            </a:endParaRPr>
          </a:p>
          <a:p>
            <a:r>
              <a:rPr lang="es-ES_tradnl" sz="11200" smtClean="0">
                <a:latin typeface="Times New Roman" pitchFamily="18" charset="0"/>
                <a:cs typeface="Times New Roman" pitchFamily="18" charset="0"/>
              </a:rPr>
              <a:t>Xây </a:t>
            </a:r>
            <a:r>
              <a:rPr lang="es-ES_tradnl" sz="11200" dirty="0" err="1" smtClean="0">
                <a:latin typeface="Times New Roman" pitchFamily="18" charset="0"/>
                <a:cs typeface="Times New Roman" pitchFamily="18" charset="0"/>
              </a:rPr>
              <a:t>dựng</a:t>
            </a:r>
            <a:r>
              <a:rPr lang="es-ES_tradnl" sz="11200" dirty="0" smtClean="0">
                <a:latin typeface="Times New Roman" pitchFamily="18" charset="0"/>
                <a:cs typeface="Times New Roman" pitchFamily="18" charset="0"/>
              </a:rPr>
              <a:t> </a:t>
            </a:r>
            <a:r>
              <a:rPr lang="es-ES_tradnl" sz="11200" dirty="0" err="1" smtClean="0">
                <a:latin typeface="Times New Roman" pitchFamily="18" charset="0"/>
                <a:cs typeface="Times New Roman" pitchFamily="18" charset="0"/>
              </a:rPr>
              <a:t>những</a:t>
            </a:r>
            <a:r>
              <a:rPr lang="es-ES_tradnl" sz="11200" dirty="0" smtClean="0">
                <a:latin typeface="Times New Roman" pitchFamily="18" charset="0"/>
                <a:cs typeface="Times New Roman" pitchFamily="18" charset="0"/>
              </a:rPr>
              <a:t> </a:t>
            </a:r>
            <a:r>
              <a:rPr lang="es-ES_tradnl" sz="11200" dirty="0" err="1" smtClean="0">
                <a:latin typeface="Times New Roman" pitchFamily="18" charset="0"/>
                <a:cs typeface="Times New Roman" pitchFamily="18" charset="0"/>
              </a:rPr>
              <a:t>quy</a:t>
            </a:r>
            <a:r>
              <a:rPr lang="es-ES_tradnl" sz="11200" dirty="0" smtClean="0">
                <a:latin typeface="Times New Roman" pitchFamily="18" charset="0"/>
                <a:cs typeface="Times New Roman" pitchFamily="18" charset="0"/>
              </a:rPr>
              <a:t> </a:t>
            </a:r>
            <a:r>
              <a:rPr lang="es-ES_tradnl" sz="11200" dirty="0" err="1" smtClean="0">
                <a:latin typeface="Times New Roman" pitchFamily="18" charset="0"/>
                <a:cs typeface="Times New Roman" pitchFamily="18" charset="0"/>
              </a:rPr>
              <a:t>tắc</a:t>
            </a:r>
            <a:r>
              <a:rPr lang="es-ES_tradnl" sz="11200" dirty="0" smtClean="0">
                <a:latin typeface="Times New Roman" pitchFamily="18" charset="0"/>
                <a:cs typeface="Times New Roman" pitchFamily="18" charset="0"/>
              </a:rPr>
              <a:t> </a:t>
            </a:r>
            <a:r>
              <a:rPr lang="es-ES_tradnl" sz="11200" dirty="0" err="1" smtClean="0">
                <a:latin typeface="Times New Roman" pitchFamily="18" charset="0"/>
                <a:cs typeface="Times New Roman" pitchFamily="18" charset="0"/>
              </a:rPr>
              <a:t>rõ</a:t>
            </a:r>
            <a:r>
              <a:rPr lang="es-ES_tradnl" sz="11200" dirty="0" smtClean="0">
                <a:latin typeface="Times New Roman" pitchFamily="18" charset="0"/>
                <a:cs typeface="Times New Roman" pitchFamily="18" charset="0"/>
              </a:rPr>
              <a:t> </a:t>
            </a:r>
            <a:r>
              <a:rPr lang="es-ES_tradnl" sz="11200" dirty="0" err="1" smtClean="0">
                <a:latin typeface="Times New Roman" pitchFamily="18" charset="0"/>
                <a:cs typeface="Times New Roman" pitchFamily="18" charset="0"/>
              </a:rPr>
              <a:t>ràng</a:t>
            </a:r>
            <a:r>
              <a:rPr lang="es-ES_tradnl" sz="11200" dirty="0" smtClean="0">
                <a:latin typeface="Times New Roman" pitchFamily="18" charset="0"/>
                <a:cs typeface="Times New Roman" pitchFamily="18" charset="0"/>
              </a:rPr>
              <a:t> </a:t>
            </a:r>
            <a:r>
              <a:rPr lang="es-ES_tradnl" sz="11200" dirty="0" err="1" smtClean="0">
                <a:latin typeface="Times New Roman" pitchFamily="18" charset="0"/>
                <a:cs typeface="Times New Roman" pitchFamily="18" charset="0"/>
              </a:rPr>
              <a:t>và</a:t>
            </a:r>
            <a:r>
              <a:rPr lang="es-ES_tradnl" sz="11200" dirty="0" smtClean="0">
                <a:latin typeface="Times New Roman" pitchFamily="18" charset="0"/>
                <a:cs typeface="Times New Roman" pitchFamily="18" charset="0"/>
              </a:rPr>
              <a:t> </a:t>
            </a:r>
            <a:r>
              <a:rPr lang="es-ES_tradnl" sz="11200" dirty="0" err="1" smtClean="0">
                <a:latin typeface="Times New Roman" pitchFamily="18" charset="0"/>
                <a:cs typeface="Times New Roman" pitchFamily="18" charset="0"/>
              </a:rPr>
              <a:t>đảm</a:t>
            </a:r>
            <a:r>
              <a:rPr lang="es-ES_tradnl" sz="11200" dirty="0" smtClean="0">
                <a:latin typeface="Times New Roman" pitchFamily="18" charset="0"/>
                <a:cs typeface="Times New Roman" pitchFamily="18" charset="0"/>
              </a:rPr>
              <a:t> </a:t>
            </a:r>
            <a:r>
              <a:rPr lang="es-ES_tradnl" sz="11200" dirty="0" err="1" smtClean="0">
                <a:latin typeface="Times New Roman" pitchFamily="18" charset="0"/>
                <a:cs typeface="Times New Roman" pitchFamily="18" charset="0"/>
              </a:rPr>
              <a:t>bảo</a:t>
            </a:r>
            <a:r>
              <a:rPr lang="es-ES_tradnl" sz="11200" dirty="0" smtClean="0">
                <a:latin typeface="Times New Roman" pitchFamily="18" charset="0"/>
                <a:cs typeface="Times New Roman" pitchFamily="18" charset="0"/>
              </a:rPr>
              <a:t> HS </a:t>
            </a:r>
            <a:r>
              <a:rPr lang="es-ES_tradnl" sz="11200" dirty="0" err="1" smtClean="0">
                <a:latin typeface="Times New Roman" pitchFamily="18" charset="0"/>
                <a:cs typeface="Times New Roman" pitchFamily="18" charset="0"/>
              </a:rPr>
              <a:t>hiểu</a:t>
            </a:r>
            <a:r>
              <a:rPr lang="es-ES_tradnl" sz="11200" dirty="0" smtClean="0">
                <a:latin typeface="Times New Roman" pitchFamily="18" charset="0"/>
                <a:cs typeface="Times New Roman" pitchFamily="18" charset="0"/>
              </a:rPr>
              <a:t> </a:t>
            </a:r>
            <a:r>
              <a:rPr lang="es-ES_tradnl" sz="11200" dirty="0" err="1" smtClean="0">
                <a:latin typeface="Times New Roman" pitchFamily="18" charset="0"/>
                <a:cs typeface="Times New Roman" pitchFamily="18" charset="0"/>
              </a:rPr>
              <a:t>được</a:t>
            </a:r>
            <a:r>
              <a:rPr lang="es-ES_tradnl" sz="11200" dirty="0" smtClean="0">
                <a:latin typeface="Times New Roman" pitchFamily="18" charset="0"/>
                <a:cs typeface="Times New Roman" pitchFamily="18" charset="0"/>
              </a:rPr>
              <a:t> </a:t>
            </a:r>
            <a:r>
              <a:rPr lang="es-ES_tradnl" sz="11200" dirty="0" err="1" smtClean="0">
                <a:latin typeface="Times New Roman" pitchFamily="18" charset="0"/>
                <a:cs typeface="Times New Roman" pitchFamily="18" charset="0"/>
              </a:rPr>
              <a:t>vì</a:t>
            </a:r>
            <a:r>
              <a:rPr lang="es-ES_tradnl" sz="11200" dirty="0" smtClean="0">
                <a:latin typeface="Times New Roman" pitchFamily="18" charset="0"/>
                <a:cs typeface="Times New Roman" pitchFamily="18" charset="0"/>
              </a:rPr>
              <a:t> sao </a:t>
            </a:r>
            <a:r>
              <a:rPr lang="es-ES_tradnl" sz="11200" dirty="0" err="1" smtClean="0">
                <a:latin typeface="Times New Roman" pitchFamily="18" charset="0"/>
                <a:cs typeface="Times New Roman" pitchFamily="18" charset="0"/>
              </a:rPr>
              <a:t>cần</a:t>
            </a:r>
            <a:r>
              <a:rPr lang="es-ES_tradnl" sz="11200" dirty="0" smtClean="0">
                <a:latin typeface="Times New Roman" pitchFamily="18" charset="0"/>
                <a:cs typeface="Times New Roman" pitchFamily="18" charset="0"/>
              </a:rPr>
              <a:t> </a:t>
            </a:r>
            <a:r>
              <a:rPr lang="es-ES_tradnl" sz="11200" dirty="0" err="1" smtClean="0">
                <a:latin typeface="Times New Roman" pitchFamily="18" charset="0"/>
                <a:cs typeface="Times New Roman" pitchFamily="18" charset="0"/>
              </a:rPr>
              <a:t>có</a:t>
            </a:r>
            <a:r>
              <a:rPr lang="es-ES_tradnl" sz="11200" dirty="0" smtClean="0">
                <a:latin typeface="Times New Roman" pitchFamily="18" charset="0"/>
                <a:cs typeface="Times New Roman" pitchFamily="18" charset="0"/>
              </a:rPr>
              <a:t> </a:t>
            </a:r>
            <a:r>
              <a:rPr lang="es-ES_tradnl" sz="11200" dirty="0" err="1" smtClean="0">
                <a:latin typeface="Times New Roman" pitchFamily="18" charset="0"/>
                <a:cs typeface="Times New Roman" pitchFamily="18" charset="0"/>
              </a:rPr>
              <a:t>những</a:t>
            </a:r>
            <a:r>
              <a:rPr lang="es-ES_tradnl" sz="11200" dirty="0" smtClean="0">
                <a:latin typeface="Times New Roman" pitchFamily="18" charset="0"/>
                <a:cs typeface="Times New Roman" pitchFamily="18" charset="0"/>
              </a:rPr>
              <a:t> </a:t>
            </a:r>
            <a:r>
              <a:rPr lang="es-ES_tradnl" sz="11200" dirty="0" err="1" smtClean="0">
                <a:latin typeface="Times New Roman" pitchFamily="18" charset="0"/>
                <a:cs typeface="Times New Roman" pitchFamily="18" charset="0"/>
              </a:rPr>
              <a:t>quy</a:t>
            </a:r>
            <a:r>
              <a:rPr lang="es-ES_tradnl" sz="11200" dirty="0" smtClean="0">
                <a:latin typeface="Times New Roman" pitchFamily="18" charset="0"/>
                <a:cs typeface="Times New Roman" pitchFamily="18" charset="0"/>
              </a:rPr>
              <a:t> </a:t>
            </a:r>
            <a:r>
              <a:rPr lang="es-ES_tradnl" sz="11200" dirty="0" err="1" smtClean="0">
                <a:latin typeface="Times New Roman" pitchFamily="18" charset="0"/>
                <a:cs typeface="Times New Roman" pitchFamily="18" charset="0"/>
              </a:rPr>
              <a:t>tắc</a:t>
            </a:r>
            <a:r>
              <a:rPr lang="es-ES_tradnl" sz="11200" dirty="0" smtClean="0">
                <a:latin typeface="Times New Roman" pitchFamily="18" charset="0"/>
                <a:cs typeface="Times New Roman" pitchFamily="18" charset="0"/>
              </a:rPr>
              <a:t> </a:t>
            </a:r>
            <a:r>
              <a:rPr lang="es-ES_tradnl" sz="11200" dirty="0" err="1" smtClean="0">
                <a:latin typeface="Times New Roman" pitchFamily="18" charset="0"/>
                <a:cs typeface="Times New Roman" pitchFamily="18" charset="0"/>
              </a:rPr>
              <a:t>ấy</a:t>
            </a:r>
            <a:r>
              <a:rPr lang="es-ES_tradnl" sz="11200" dirty="0" smtClean="0">
                <a:latin typeface="Times New Roman" pitchFamily="18" charset="0"/>
                <a:cs typeface="Times New Roman" pitchFamily="18" charset="0"/>
              </a:rPr>
              <a:t>. </a:t>
            </a:r>
          </a:p>
          <a:p>
            <a:pPr>
              <a:buNone/>
            </a:pPr>
            <a:endParaRPr lang="en-US" sz="9600" dirty="0" smtClean="0">
              <a:latin typeface="Times New Roman" pitchFamily="18" charset="0"/>
              <a:cs typeface="Times New Roman" pitchFamily="18" charset="0"/>
            </a:endParaRPr>
          </a:p>
          <a:p>
            <a:r>
              <a:rPr lang="es-ES_tradnl" sz="11200" dirty="0" err="1" smtClean="0">
                <a:latin typeface="Times New Roman" pitchFamily="18" charset="0"/>
                <a:cs typeface="Times New Roman" pitchFamily="18" charset="0"/>
              </a:rPr>
              <a:t>Việc</a:t>
            </a:r>
            <a:r>
              <a:rPr lang="es-ES_tradnl" sz="11200" dirty="0" smtClean="0">
                <a:latin typeface="Times New Roman" pitchFamily="18" charset="0"/>
                <a:cs typeface="Times New Roman" pitchFamily="18" charset="0"/>
              </a:rPr>
              <a:t> </a:t>
            </a:r>
            <a:r>
              <a:rPr lang="es-ES_tradnl" sz="11200" dirty="0" err="1" smtClean="0">
                <a:latin typeface="Times New Roman" pitchFamily="18" charset="0"/>
                <a:cs typeface="Times New Roman" pitchFamily="18" charset="0"/>
              </a:rPr>
              <a:t>xây</a:t>
            </a:r>
            <a:r>
              <a:rPr lang="es-ES_tradnl" sz="11200" dirty="0" smtClean="0">
                <a:latin typeface="Times New Roman" pitchFamily="18" charset="0"/>
                <a:cs typeface="Times New Roman" pitchFamily="18" charset="0"/>
              </a:rPr>
              <a:t> </a:t>
            </a:r>
            <a:r>
              <a:rPr lang="es-ES_tradnl" sz="11200" dirty="0" err="1" smtClean="0">
                <a:latin typeface="Times New Roman" pitchFamily="18" charset="0"/>
                <a:cs typeface="Times New Roman" pitchFamily="18" charset="0"/>
              </a:rPr>
              <a:t>dựng</a:t>
            </a:r>
            <a:r>
              <a:rPr lang="es-ES_tradnl" sz="11200" dirty="0" smtClean="0">
                <a:latin typeface="Times New Roman" pitchFamily="18" charset="0"/>
                <a:cs typeface="Times New Roman" pitchFamily="18" charset="0"/>
              </a:rPr>
              <a:t> </a:t>
            </a:r>
            <a:r>
              <a:rPr lang="es-ES_tradnl" sz="11200" dirty="0" err="1" smtClean="0">
                <a:latin typeface="Times New Roman" pitchFamily="18" charset="0"/>
                <a:cs typeface="Times New Roman" pitchFamily="18" charset="0"/>
              </a:rPr>
              <a:t>các</a:t>
            </a:r>
            <a:r>
              <a:rPr lang="es-ES_tradnl" sz="11200" dirty="0" smtClean="0">
                <a:latin typeface="Times New Roman" pitchFamily="18" charset="0"/>
                <a:cs typeface="Times New Roman" pitchFamily="18" charset="0"/>
              </a:rPr>
              <a:t> </a:t>
            </a:r>
            <a:r>
              <a:rPr lang="es-ES_tradnl" sz="11200" dirty="0" err="1" smtClean="0">
                <a:latin typeface="Times New Roman" pitchFamily="18" charset="0"/>
                <a:cs typeface="Times New Roman" pitchFamily="18" charset="0"/>
              </a:rPr>
              <a:t>quy</a:t>
            </a:r>
            <a:r>
              <a:rPr lang="es-ES_tradnl" sz="11200" dirty="0" smtClean="0">
                <a:latin typeface="Times New Roman" pitchFamily="18" charset="0"/>
                <a:cs typeface="Times New Roman" pitchFamily="18" charset="0"/>
              </a:rPr>
              <a:t> </a:t>
            </a:r>
            <a:r>
              <a:rPr lang="es-ES_tradnl" sz="11200" dirty="0" err="1" smtClean="0">
                <a:latin typeface="Times New Roman" pitchFamily="18" charset="0"/>
                <a:cs typeface="Times New Roman" pitchFamily="18" charset="0"/>
              </a:rPr>
              <a:t>tắc</a:t>
            </a:r>
            <a:r>
              <a:rPr lang="es-ES_tradnl" sz="11200" dirty="0" smtClean="0">
                <a:latin typeface="Times New Roman" pitchFamily="18" charset="0"/>
                <a:cs typeface="Times New Roman" pitchFamily="18" charset="0"/>
              </a:rPr>
              <a:t> </a:t>
            </a:r>
            <a:r>
              <a:rPr lang="es-ES_tradnl" sz="11200" dirty="0" err="1" smtClean="0">
                <a:latin typeface="Times New Roman" pitchFamily="18" charset="0"/>
                <a:cs typeface="Times New Roman" pitchFamily="18" charset="0"/>
              </a:rPr>
              <a:t>cần</a:t>
            </a:r>
            <a:r>
              <a:rPr lang="es-ES_tradnl" sz="11200" dirty="0" smtClean="0">
                <a:latin typeface="Times New Roman" pitchFamily="18" charset="0"/>
                <a:cs typeface="Times New Roman" pitchFamily="18" charset="0"/>
              </a:rPr>
              <a:t> </a:t>
            </a:r>
            <a:r>
              <a:rPr lang="es-ES_tradnl" sz="11200" dirty="0" err="1" smtClean="0">
                <a:latin typeface="Times New Roman" pitchFamily="18" charset="0"/>
                <a:cs typeface="Times New Roman" pitchFamily="18" charset="0"/>
              </a:rPr>
              <a:t>đảm</a:t>
            </a:r>
            <a:r>
              <a:rPr lang="es-ES_tradnl" sz="11200" dirty="0" smtClean="0">
                <a:latin typeface="Times New Roman" pitchFamily="18" charset="0"/>
                <a:cs typeface="Times New Roman" pitchFamily="18" charset="0"/>
              </a:rPr>
              <a:t> </a:t>
            </a:r>
            <a:r>
              <a:rPr lang="es-ES_tradnl" sz="11200" dirty="0" err="1" smtClean="0">
                <a:latin typeface="Times New Roman" pitchFamily="18" charset="0"/>
                <a:cs typeface="Times New Roman" pitchFamily="18" charset="0"/>
              </a:rPr>
              <a:t>bảo</a:t>
            </a:r>
            <a:r>
              <a:rPr lang="es-ES_tradnl" sz="11200" dirty="0" smtClean="0">
                <a:latin typeface="Times New Roman" pitchFamily="18" charset="0"/>
                <a:cs typeface="Times New Roman" pitchFamily="18" charset="0"/>
              </a:rPr>
              <a:t> </a:t>
            </a:r>
            <a:r>
              <a:rPr lang="es-ES_tradnl" sz="11200" dirty="0" err="1" smtClean="0">
                <a:latin typeface="Times New Roman" pitchFamily="18" charset="0"/>
                <a:cs typeface="Times New Roman" pitchFamily="18" charset="0"/>
              </a:rPr>
              <a:t>hướng</a:t>
            </a:r>
            <a:r>
              <a:rPr lang="es-ES_tradnl" sz="11200" dirty="0" smtClean="0">
                <a:latin typeface="Times New Roman" pitchFamily="18" charset="0"/>
                <a:cs typeface="Times New Roman" pitchFamily="18" charset="0"/>
              </a:rPr>
              <a:t> </a:t>
            </a:r>
            <a:r>
              <a:rPr lang="es-ES_tradnl" sz="11200" dirty="0" err="1" smtClean="0">
                <a:latin typeface="Times New Roman" pitchFamily="18" charset="0"/>
                <a:cs typeface="Times New Roman" pitchFamily="18" charset="0"/>
              </a:rPr>
              <a:t>tới</a:t>
            </a:r>
            <a:r>
              <a:rPr lang="es-ES_tradnl" sz="11200" dirty="0" smtClean="0">
                <a:latin typeface="Times New Roman" pitchFamily="18" charset="0"/>
                <a:cs typeface="Times New Roman" pitchFamily="18" charset="0"/>
              </a:rPr>
              <a:t> </a:t>
            </a:r>
            <a:r>
              <a:rPr lang="es-ES_tradnl" sz="11200" dirty="0" err="1" smtClean="0">
                <a:latin typeface="Times New Roman" pitchFamily="18" charset="0"/>
                <a:cs typeface="Times New Roman" pitchFamily="18" charset="0"/>
              </a:rPr>
              <a:t>những</a:t>
            </a:r>
            <a:r>
              <a:rPr lang="es-ES_tradnl" sz="11200" dirty="0" smtClean="0">
                <a:latin typeface="Times New Roman" pitchFamily="18" charset="0"/>
                <a:cs typeface="Times New Roman" pitchFamily="18" charset="0"/>
              </a:rPr>
              <a:t> </a:t>
            </a:r>
            <a:r>
              <a:rPr lang="es-ES_tradnl" sz="11200" dirty="0" err="1" smtClean="0">
                <a:latin typeface="Times New Roman" pitchFamily="18" charset="0"/>
                <a:cs typeface="Times New Roman" pitchFamily="18" charset="0"/>
              </a:rPr>
              <a:t>điều</a:t>
            </a:r>
            <a:r>
              <a:rPr lang="es-ES_tradnl" sz="11200" dirty="0" smtClean="0">
                <a:latin typeface="Times New Roman" pitchFamily="18" charset="0"/>
                <a:cs typeface="Times New Roman" pitchFamily="18" charset="0"/>
              </a:rPr>
              <a:t> </a:t>
            </a:r>
            <a:r>
              <a:rPr lang="es-ES_tradnl" sz="11200" dirty="0" err="1" smtClean="0">
                <a:latin typeface="Times New Roman" pitchFamily="18" charset="0"/>
                <a:cs typeface="Times New Roman" pitchFamily="18" charset="0"/>
              </a:rPr>
              <a:t>tốt</a:t>
            </a:r>
            <a:r>
              <a:rPr lang="es-ES_tradnl" sz="11200" dirty="0" smtClean="0">
                <a:latin typeface="Times New Roman" pitchFamily="18" charset="0"/>
                <a:cs typeface="Times New Roman" pitchFamily="18" charset="0"/>
              </a:rPr>
              <a:t> </a:t>
            </a:r>
            <a:r>
              <a:rPr lang="es-ES_tradnl" sz="11200" dirty="0" err="1" smtClean="0">
                <a:latin typeface="Times New Roman" pitchFamily="18" charset="0"/>
                <a:cs typeface="Times New Roman" pitchFamily="18" charset="0"/>
              </a:rPr>
              <a:t>đẹp</a:t>
            </a:r>
            <a:r>
              <a:rPr lang="es-ES_tradnl" sz="11200" dirty="0" smtClean="0">
                <a:latin typeface="Times New Roman" pitchFamily="18" charset="0"/>
                <a:cs typeface="Times New Roman" pitchFamily="18" charset="0"/>
              </a:rPr>
              <a:t> </a:t>
            </a:r>
            <a:r>
              <a:rPr lang="es-ES_tradnl" sz="11200" dirty="0" err="1" smtClean="0">
                <a:latin typeface="Times New Roman" pitchFamily="18" charset="0"/>
                <a:cs typeface="Times New Roman" pitchFamily="18" charset="0"/>
              </a:rPr>
              <a:t>mà</a:t>
            </a:r>
            <a:r>
              <a:rPr lang="es-ES_tradnl" sz="11200" dirty="0" smtClean="0">
                <a:latin typeface="Times New Roman" pitchFamily="18" charset="0"/>
                <a:cs typeface="Times New Roman" pitchFamily="18" charset="0"/>
              </a:rPr>
              <a:t> </a:t>
            </a:r>
            <a:r>
              <a:rPr lang="es-ES_tradnl" sz="11200" dirty="0" err="1" smtClean="0">
                <a:latin typeface="Times New Roman" pitchFamily="18" charset="0"/>
                <a:cs typeface="Times New Roman" pitchFamily="18" charset="0"/>
              </a:rPr>
              <a:t>giáo</a:t>
            </a:r>
            <a:r>
              <a:rPr lang="es-ES_tradnl" sz="11200" dirty="0" smtClean="0">
                <a:latin typeface="Times New Roman" pitchFamily="18" charset="0"/>
                <a:cs typeface="Times New Roman" pitchFamily="18" charset="0"/>
              </a:rPr>
              <a:t> </a:t>
            </a:r>
            <a:r>
              <a:rPr lang="es-ES_tradnl" sz="11200" dirty="0" err="1" smtClean="0">
                <a:latin typeface="Times New Roman" pitchFamily="18" charset="0"/>
                <a:cs typeface="Times New Roman" pitchFamily="18" charset="0"/>
              </a:rPr>
              <a:t>viên</a:t>
            </a:r>
            <a:r>
              <a:rPr lang="es-ES_tradnl" sz="11200" dirty="0" smtClean="0">
                <a:latin typeface="Times New Roman" pitchFamily="18" charset="0"/>
                <a:cs typeface="Times New Roman" pitchFamily="18" charset="0"/>
              </a:rPr>
              <a:t> </a:t>
            </a:r>
            <a:r>
              <a:rPr lang="es-ES_tradnl" sz="11200" dirty="0" err="1" smtClean="0">
                <a:latin typeface="Times New Roman" pitchFamily="18" charset="0"/>
                <a:cs typeface="Times New Roman" pitchFamily="18" charset="0"/>
              </a:rPr>
              <a:t>mong</a:t>
            </a:r>
            <a:r>
              <a:rPr lang="es-ES_tradnl" sz="11200" dirty="0" smtClean="0">
                <a:latin typeface="Times New Roman" pitchFamily="18" charset="0"/>
                <a:cs typeface="Times New Roman" pitchFamily="18" charset="0"/>
              </a:rPr>
              <a:t> </a:t>
            </a:r>
            <a:r>
              <a:rPr lang="es-ES_tradnl" sz="11200" dirty="0" err="1" smtClean="0">
                <a:latin typeface="Times New Roman" pitchFamily="18" charset="0"/>
                <a:cs typeface="Times New Roman" pitchFamily="18" charset="0"/>
              </a:rPr>
              <a:t>đợi</a:t>
            </a:r>
            <a:r>
              <a:rPr lang="es-ES_tradnl" sz="11200" dirty="0" smtClean="0">
                <a:latin typeface="Times New Roman" pitchFamily="18" charset="0"/>
                <a:cs typeface="Times New Roman" pitchFamily="18" charset="0"/>
              </a:rPr>
              <a:t> ở HS </a:t>
            </a:r>
            <a:r>
              <a:rPr lang="es-ES_tradnl" sz="11200" dirty="0" err="1" smtClean="0">
                <a:latin typeface="Times New Roman" pitchFamily="18" charset="0"/>
                <a:cs typeface="Times New Roman" pitchFamily="18" charset="0"/>
              </a:rPr>
              <a:t>của</a:t>
            </a:r>
            <a:r>
              <a:rPr lang="es-ES_tradnl" sz="11200" dirty="0" smtClean="0">
                <a:latin typeface="Times New Roman" pitchFamily="18" charset="0"/>
                <a:cs typeface="Times New Roman" pitchFamily="18" charset="0"/>
              </a:rPr>
              <a:t> </a:t>
            </a:r>
            <a:r>
              <a:rPr lang="es-ES_tradnl" sz="11200" dirty="0" err="1" smtClean="0">
                <a:latin typeface="Times New Roman" pitchFamily="18" charset="0"/>
                <a:cs typeface="Times New Roman" pitchFamily="18" charset="0"/>
              </a:rPr>
              <a:t>mình</a:t>
            </a:r>
            <a:r>
              <a:rPr lang="es-ES_tradnl" sz="11200" dirty="0" smtClean="0">
                <a:latin typeface="Times New Roman" pitchFamily="18" charset="0"/>
                <a:cs typeface="Times New Roman" pitchFamily="18" charset="0"/>
              </a:rPr>
              <a:t> </a:t>
            </a:r>
            <a:r>
              <a:rPr lang="es-ES_tradnl" sz="11200" dirty="0" err="1" smtClean="0">
                <a:latin typeface="Times New Roman" pitchFamily="18" charset="0"/>
                <a:cs typeface="Times New Roman" pitchFamily="18" charset="0"/>
              </a:rPr>
              <a:t>và</a:t>
            </a:r>
            <a:r>
              <a:rPr lang="es-ES_tradnl" sz="11200" dirty="0" smtClean="0">
                <a:latin typeface="Times New Roman" pitchFamily="18" charset="0"/>
                <a:cs typeface="Times New Roman" pitchFamily="18" charset="0"/>
              </a:rPr>
              <a:t> HS </a:t>
            </a:r>
            <a:r>
              <a:rPr lang="es-ES_tradnl" sz="11200" dirty="0" err="1" smtClean="0">
                <a:latin typeface="Times New Roman" pitchFamily="18" charset="0"/>
                <a:cs typeface="Times New Roman" pitchFamily="18" charset="0"/>
              </a:rPr>
              <a:t>mong</a:t>
            </a:r>
            <a:r>
              <a:rPr lang="es-ES_tradnl" sz="11200" dirty="0" smtClean="0">
                <a:latin typeface="Times New Roman" pitchFamily="18" charset="0"/>
                <a:cs typeface="Times New Roman" pitchFamily="18" charset="0"/>
              </a:rPr>
              <a:t> </a:t>
            </a:r>
            <a:r>
              <a:rPr lang="es-ES_tradnl" sz="11200" dirty="0" err="1" smtClean="0">
                <a:latin typeface="Times New Roman" pitchFamily="18" charset="0"/>
                <a:cs typeface="Times New Roman" pitchFamily="18" charset="0"/>
              </a:rPr>
              <a:t>đợi</a:t>
            </a:r>
            <a:r>
              <a:rPr lang="es-ES_tradnl" sz="11200" dirty="0" smtClean="0">
                <a:latin typeface="Times New Roman" pitchFamily="18" charset="0"/>
                <a:cs typeface="Times New Roman" pitchFamily="18" charset="0"/>
              </a:rPr>
              <a:t> </a:t>
            </a:r>
            <a:r>
              <a:rPr lang="es-ES_tradnl" sz="11200" dirty="0" err="1" smtClean="0">
                <a:latin typeface="Times New Roman" pitchFamily="18" charset="0"/>
                <a:cs typeface="Times New Roman" pitchFamily="18" charset="0"/>
              </a:rPr>
              <a:t>từ</a:t>
            </a:r>
            <a:r>
              <a:rPr lang="es-ES_tradnl" sz="11200" dirty="0" smtClean="0">
                <a:latin typeface="Times New Roman" pitchFamily="18" charset="0"/>
                <a:cs typeface="Times New Roman" pitchFamily="18" charset="0"/>
              </a:rPr>
              <a:t> </a:t>
            </a:r>
            <a:r>
              <a:rPr lang="es-ES_tradnl" sz="11200" dirty="0" err="1" smtClean="0">
                <a:latin typeface="Times New Roman" pitchFamily="18" charset="0"/>
                <a:cs typeface="Times New Roman" pitchFamily="18" charset="0"/>
              </a:rPr>
              <a:t>bạn</a:t>
            </a:r>
            <a:r>
              <a:rPr lang="es-ES_tradnl" sz="11200" dirty="0" smtClean="0">
                <a:latin typeface="Times New Roman" pitchFamily="18" charset="0"/>
                <a:cs typeface="Times New Roman" pitchFamily="18" charset="0"/>
              </a:rPr>
              <a:t> </a:t>
            </a:r>
            <a:r>
              <a:rPr lang="es-ES_tradnl" sz="11200" dirty="0" err="1" smtClean="0">
                <a:latin typeface="Times New Roman" pitchFamily="18" charset="0"/>
                <a:cs typeface="Times New Roman" pitchFamily="18" charset="0"/>
              </a:rPr>
              <a:t>bè</a:t>
            </a:r>
            <a:r>
              <a:rPr lang="es-ES_tradnl" sz="11200" dirty="0" smtClean="0">
                <a:latin typeface="Times New Roman" pitchFamily="18" charset="0"/>
                <a:cs typeface="Times New Roman" pitchFamily="18" charset="0"/>
              </a:rPr>
              <a:t> </a:t>
            </a:r>
            <a:r>
              <a:rPr lang="es-ES_tradnl" sz="11200" dirty="0" err="1" smtClean="0">
                <a:latin typeface="Times New Roman" pitchFamily="18" charset="0"/>
                <a:cs typeface="Times New Roman" pitchFamily="18" charset="0"/>
              </a:rPr>
              <a:t>mình</a:t>
            </a:r>
            <a:r>
              <a:rPr lang="es-ES_tradnl" sz="11200" dirty="0" smtClean="0">
                <a:latin typeface="Times New Roman" pitchFamily="18" charset="0"/>
                <a:cs typeface="Times New Roman" pitchFamily="18" charset="0"/>
              </a:rPr>
              <a:t> (</a:t>
            </a:r>
            <a:r>
              <a:rPr lang="es-ES_tradnl" sz="11200" dirty="0" err="1" smtClean="0">
                <a:latin typeface="Times New Roman" pitchFamily="18" charset="0"/>
                <a:cs typeface="Times New Roman" pitchFamily="18" charset="0"/>
              </a:rPr>
              <a:t>về</a:t>
            </a:r>
            <a:r>
              <a:rPr lang="es-ES_tradnl" sz="11200" dirty="0" smtClean="0">
                <a:latin typeface="Times New Roman" pitchFamily="18" charset="0"/>
                <a:cs typeface="Times New Roman" pitchFamily="18" charset="0"/>
              </a:rPr>
              <a:t> </a:t>
            </a:r>
            <a:r>
              <a:rPr lang="es-ES_tradnl" sz="11200" dirty="0" err="1" smtClean="0">
                <a:latin typeface="Times New Roman" pitchFamily="18" charset="0"/>
                <a:cs typeface="Times New Roman" pitchFamily="18" charset="0"/>
              </a:rPr>
              <a:t>đạo</a:t>
            </a:r>
            <a:r>
              <a:rPr lang="es-ES_tradnl" sz="11200" dirty="0" smtClean="0">
                <a:latin typeface="Times New Roman" pitchFamily="18" charset="0"/>
                <a:cs typeface="Times New Roman" pitchFamily="18" charset="0"/>
              </a:rPr>
              <a:t> </a:t>
            </a:r>
            <a:r>
              <a:rPr lang="es-ES_tradnl" sz="11200" dirty="0" err="1" smtClean="0">
                <a:latin typeface="Times New Roman" pitchFamily="18" charset="0"/>
                <a:cs typeface="Times New Roman" pitchFamily="18" charset="0"/>
              </a:rPr>
              <a:t>đức</a:t>
            </a:r>
            <a:r>
              <a:rPr lang="es-ES_tradnl" sz="11200" dirty="0" smtClean="0">
                <a:latin typeface="Times New Roman" pitchFamily="18" charset="0"/>
                <a:cs typeface="Times New Roman" pitchFamily="18" charset="0"/>
              </a:rPr>
              <a:t> </a:t>
            </a:r>
            <a:r>
              <a:rPr lang="es-ES_tradnl" sz="11200" dirty="0" err="1" smtClean="0">
                <a:latin typeface="Times New Roman" pitchFamily="18" charset="0"/>
                <a:cs typeface="Times New Roman" pitchFamily="18" charset="0"/>
              </a:rPr>
              <a:t>và</a:t>
            </a:r>
            <a:r>
              <a:rPr lang="es-ES_tradnl" sz="11200" dirty="0" smtClean="0">
                <a:latin typeface="Times New Roman" pitchFamily="18" charset="0"/>
                <a:cs typeface="Times New Roman" pitchFamily="18" charset="0"/>
              </a:rPr>
              <a:t> </a:t>
            </a:r>
            <a:r>
              <a:rPr lang="es-ES_tradnl" sz="11200" dirty="0" err="1" smtClean="0">
                <a:latin typeface="Times New Roman" pitchFamily="18" charset="0"/>
                <a:cs typeface="Times New Roman" pitchFamily="18" charset="0"/>
              </a:rPr>
              <a:t>học</a:t>
            </a:r>
            <a:r>
              <a:rPr lang="es-ES_tradnl" sz="11200" dirty="0" smtClean="0">
                <a:latin typeface="Times New Roman" pitchFamily="18" charset="0"/>
                <a:cs typeface="Times New Roman" pitchFamily="18" charset="0"/>
              </a:rPr>
              <a:t> </a:t>
            </a:r>
            <a:r>
              <a:rPr lang="es-ES_tradnl" sz="11200" dirty="0" err="1" smtClean="0">
                <a:latin typeface="Times New Roman" pitchFamily="18" charset="0"/>
                <a:cs typeface="Times New Roman" pitchFamily="18" charset="0"/>
              </a:rPr>
              <a:t>tập</a:t>
            </a:r>
            <a:r>
              <a:rPr lang="es-ES_tradnl" sz="11200" dirty="0" smtClean="0">
                <a:latin typeface="Times New Roman" pitchFamily="18" charset="0"/>
                <a:cs typeface="Times New Roman" pitchFamily="18" charset="0"/>
              </a:rPr>
              <a:t>)</a:t>
            </a:r>
          </a:p>
          <a:p>
            <a:endParaRPr lang="es-ES_tradnl" sz="9600" dirty="0" smtClean="0">
              <a:latin typeface="Times New Roman" pitchFamily="18" charset="0"/>
              <a:cs typeface="Times New Roman" pitchFamily="18" charset="0"/>
            </a:endParaRPr>
          </a:p>
          <a:p>
            <a:r>
              <a:rPr lang="es-ES_tradnl" sz="11200" dirty="0" smtClean="0">
                <a:latin typeface="Times New Roman" pitchFamily="18" charset="0"/>
                <a:cs typeface="Times New Roman" pitchFamily="18" charset="0"/>
              </a:rPr>
              <a:t>HS </a:t>
            </a:r>
            <a:r>
              <a:rPr lang="es-ES_tradnl" sz="11200" dirty="0" err="1">
                <a:latin typeface="Times New Roman" pitchFamily="18" charset="0"/>
                <a:cs typeface="Times New Roman" pitchFamily="18" charset="0"/>
              </a:rPr>
              <a:t>sẽ</a:t>
            </a:r>
            <a:r>
              <a:rPr lang="es-ES_tradnl" sz="11200" dirty="0">
                <a:latin typeface="Times New Roman" pitchFamily="18" charset="0"/>
                <a:cs typeface="Times New Roman" pitchFamily="18" charset="0"/>
              </a:rPr>
              <a:t> </a:t>
            </a:r>
            <a:r>
              <a:rPr lang="es-ES_tradnl" sz="11200" dirty="0" err="1">
                <a:latin typeface="Times New Roman" pitchFamily="18" charset="0"/>
                <a:cs typeface="Times New Roman" pitchFamily="18" charset="0"/>
              </a:rPr>
              <a:t>cố</a:t>
            </a:r>
            <a:r>
              <a:rPr lang="es-ES_tradnl" sz="11200" dirty="0">
                <a:latin typeface="Times New Roman" pitchFamily="18" charset="0"/>
                <a:cs typeface="Times New Roman" pitchFamily="18" charset="0"/>
              </a:rPr>
              <a:t> </a:t>
            </a:r>
            <a:r>
              <a:rPr lang="es-ES_tradnl" sz="11200" dirty="0" err="1">
                <a:latin typeface="Times New Roman" pitchFamily="18" charset="0"/>
                <a:cs typeface="Times New Roman" pitchFamily="18" charset="0"/>
              </a:rPr>
              <a:t>gắng</a:t>
            </a:r>
            <a:r>
              <a:rPr lang="es-ES_tradnl" sz="11200" dirty="0">
                <a:latin typeface="Times New Roman" pitchFamily="18" charset="0"/>
                <a:cs typeface="Times New Roman" pitchFamily="18" charset="0"/>
              </a:rPr>
              <a:t> </a:t>
            </a:r>
            <a:r>
              <a:rPr lang="es-ES_tradnl" sz="11200" dirty="0" err="1">
                <a:latin typeface="Times New Roman" pitchFamily="18" charset="0"/>
                <a:cs typeface="Times New Roman" pitchFamily="18" charset="0"/>
              </a:rPr>
              <a:t>đạt</a:t>
            </a:r>
            <a:r>
              <a:rPr lang="es-ES_tradnl" sz="11200" dirty="0">
                <a:latin typeface="Times New Roman" pitchFamily="18" charset="0"/>
                <a:cs typeface="Times New Roman" pitchFamily="18" charset="0"/>
              </a:rPr>
              <a:t> </a:t>
            </a:r>
            <a:r>
              <a:rPr lang="es-ES_tradnl" sz="11200" dirty="0" err="1">
                <a:latin typeface="Times New Roman" pitchFamily="18" charset="0"/>
                <a:cs typeface="Times New Roman" pitchFamily="18" charset="0"/>
              </a:rPr>
              <a:t>được</a:t>
            </a:r>
            <a:r>
              <a:rPr lang="es-ES_tradnl" sz="11200" dirty="0">
                <a:latin typeface="Times New Roman" pitchFamily="18" charset="0"/>
                <a:cs typeface="Times New Roman" pitchFamily="18" charset="0"/>
              </a:rPr>
              <a:t> </a:t>
            </a:r>
            <a:r>
              <a:rPr lang="es-ES_tradnl" sz="11200" dirty="0" err="1">
                <a:latin typeface="Times New Roman" pitchFamily="18" charset="0"/>
                <a:cs typeface="Times New Roman" pitchFamily="18" charset="0"/>
              </a:rPr>
              <a:t>điều</a:t>
            </a:r>
            <a:r>
              <a:rPr lang="es-ES_tradnl" sz="11200" dirty="0">
                <a:latin typeface="Times New Roman" pitchFamily="18" charset="0"/>
                <a:cs typeface="Times New Roman" pitchFamily="18" charset="0"/>
              </a:rPr>
              <a:t> </a:t>
            </a:r>
            <a:r>
              <a:rPr lang="es-ES_tradnl" sz="11200" dirty="0" smtClean="0">
                <a:latin typeface="Times New Roman" pitchFamily="18" charset="0"/>
                <a:cs typeface="Times New Roman" pitchFamily="18" charset="0"/>
              </a:rPr>
              <a:t>GV </a:t>
            </a:r>
            <a:r>
              <a:rPr lang="es-ES_tradnl" sz="11200" dirty="0" err="1" smtClean="0">
                <a:latin typeface="Times New Roman" pitchFamily="18" charset="0"/>
                <a:cs typeface="Times New Roman" pitchFamily="18" charset="0"/>
              </a:rPr>
              <a:t>mong</a:t>
            </a:r>
            <a:r>
              <a:rPr lang="es-ES_tradnl" sz="11200" dirty="0" smtClean="0">
                <a:latin typeface="Times New Roman" pitchFamily="18" charset="0"/>
                <a:cs typeface="Times New Roman" pitchFamily="18" charset="0"/>
              </a:rPr>
              <a:t> </a:t>
            </a:r>
            <a:r>
              <a:rPr lang="es-ES_tradnl" sz="11200" dirty="0" err="1">
                <a:latin typeface="Times New Roman" pitchFamily="18" charset="0"/>
                <a:cs typeface="Times New Roman" pitchFamily="18" charset="0"/>
              </a:rPr>
              <a:t>đợi</a:t>
            </a:r>
            <a:r>
              <a:rPr lang="es-ES_tradnl" sz="11200" dirty="0">
                <a:latin typeface="Times New Roman" pitchFamily="18" charset="0"/>
                <a:cs typeface="Times New Roman" pitchFamily="18" charset="0"/>
              </a:rPr>
              <a:t> </a:t>
            </a:r>
            <a:r>
              <a:rPr lang="es-ES_tradnl" sz="11200" dirty="0" err="1">
                <a:latin typeface="Times New Roman" pitchFamily="18" charset="0"/>
                <a:cs typeface="Times New Roman" pitchFamily="18" charset="0"/>
              </a:rPr>
              <a:t>và</a:t>
            </a:r>
            <a:r>
              <a:rPr lang="es-ES_tradnl" sz="11200" dirty="0">
                <a:latin typeface="Times New Roman" pitchFamily="18" charset="0"/>
                <a:cs typeface="Times New Roman" pitchFamily="18" charset="0"/>
              </a:rPr>
              <a:t> </a:t>
            </a:r>
            <a:r>
              <a:rPr lang="es-ES_tradnl" sz="11200" dirty="0" err="1">
                <a:latin typeface="Times New Roman" pitchFamily="18" charset="0"/>
                <a:cs typeface="Times New Roman" pitchFamily="18" charset="0"/>
              </a:rPr>
              <a:t>thực</a:t>
            </a:r>
            <a:r>
              <a:rPr lang="es-ES_tradnl" sz="11200" dirty="0">
                <a:latin typeface="Times New Roman" pitchFamily="18" charset="0"/>
                <a:cs typeface="Times New Roman" pitchFamily="18" charset="0"/>
              </a:rPr>
              <a:t> </a:t>
            </a:r>
            <a:r>
              <a:rPr lang="es-ES_tradnl" sz="11200" dirty="0" err="1">
                <a:latin typeface="Times New Roman" pitchFamily="18" charset="0"/>
                <a:cs typeface="Times New Roman" pitchFamily="18" charset="0"/>
              </a:rPr>
              <a:t>hiện</a:t>
            </a:r>
            <a:r>
              <a:rPr lang="es-ES_tradnl" sz="11200" dirty="0">
                <a:latin typeface="Times New Roman" pitchFamily="18" charset="0"/>
                <a:cs typeface="Times New Roman" pitchFamily="18" charset="0"/>
              </a:rPr>
              <a:t> </a:t>
            </a:r>
            <a:r>
              <a:rPr lang="es-ES_tradnl" sz="11200" dirty="0" err="1">
                <a:latin typeface="Times New Roman" pitchFamily="18" charset="0"/>
                <a:cs typeface="Times New Roman" pitchFamily="18" charset="0"/>
              </a:rPr>
              <a:t>các</a:t>
            </a:r>
            <a:r>
              <a:rPr lang="es-ES_tradnl" sz="11200" dirty="0">
                <a:latin typeface="Times New Roman" pitchFamily="18" charset="0"/>
                <a:cs typeface="Times New Roman" pitchFamily="18" charset="0"/>
              </a:rPr>
              <a:t> </a:t>
            </a:r>
            <a:r>
              <a:rPr lang="es-ES_tradnl" sz="11200" dirty="0" err="1">
                <a:latin typeface="Times New Roman" pitchFamily="18" charset="0"/>
                <a:cs typeface="Times New Roman" pitchFamily="18" charset="0"/>
              </a:rPr>
              <a:t>quy</a:t>
            </a:r>
            <a:r>
              <a:rPr lang="es-ES_tradnl" sz="11200" dirty="0">
                <a:latin typeface="Times New Roman" pitchFamily="18" charset="0"/>
                <a:cs typeface="Times New Roman" pitchFamily="18" charset="0"/>
              </a:rPr>
              <a:t> </a:t>
            </a:r>
            <a:r>
              <a:rPr lang="es-ES_tradnl" sz="11200" dirty="0" err="1">
                <a:latin typeface="Times New Roman" pitchFamily="18" charset="0"/>
                <a:cs typeface="Times New Roman" pitchFamily="18" charset="0"/>
              </a:rPr>
              <a:t>tắc</a:t>
            </a:r>
            <a:r>
              <a:rPr lang="es-ES_tradnl" sz="11200" dirty="0">
                <a:latin typeface="Times New Roman" pitchFamily="18" charset="0"/>
                <a:cs typeface="Times New Roman" pitchFamily="18" charset="0"/>
              </a:rPr>
              <a:t> </a:t>
            </a:r>
            <a:r>
              <a:rPr lang="es-ES_tradnl" sz="11200" dirty="0" err="1">
                <a:latin typeface="Times New Roman" pitchFamily="18" charset="0"/>
                <a:cs typeface="Times New Roman" pitchFamily="18" charset="0"/>
              </a:rPr>
              <a:t>tốt</a:t>
            </a:r>
            <a:r>
              <a:rPr lang="es-ES_tradnl" sz="11200" dirty="0">
                <a:latin typeface="Times New Roman" pitchFamily="18" charset="0"/>
                <a:cs typeface="Times New Roman" pitchFamily="18" charset="0"/>
              </a:rPr>
              <a:t> </a:t>
            </a:r>
            <a:r>
              <a:rPr lang="es-ES_tradnl" sz="11200" dirty="0" err="1">
                <a:latin typeface="Times New Roman" pitchFamily="18" charset="0"/>
                <a:cs typeface="Times New Roman" pitchFamily="18" charset="0"/>
              </a:rPr>
              <a:t>hơn</a:t>
            </a:r>
            <a:r>
              <a:rPr lang="es-ES_tradnl" sz="11200" dirty="0">
                <a:latin typeface="Times New Roman" pitchFamily="18" charset="0"/>
                <a:cs typeface="Times New Roman" pitchFamily="18" charset="0"/>
              </a:rPr>
              <a:t> </a:t>
            </a:r>
            <a:r>
              <a:rPr lang="es-ES_tradnl" sz="11200" dirty="0" err="1">
                <a:latin typeface="Times New Roman" pitchFamily="18" charset="0"/>
                <a:cs typeface="Times New Roman" pitchFamily="18" charset="0"/>
              </a:rPr>
              <a:t>khi</a:t>
            </a:r>
            <a:r>
              <a:rPr lang="es-ES_tradnl" sz="11200" dirty="0">
                <a:latin typeface="Times New Roman" pitchFamily="18" charset="0"/>
                <a:cs typeface="Times New Roman" pitchFamily="18" charset="0"/>
              </a:rPr>
              <a:t> </a:t>
            </a:r>
            <a:r>
              <a:rPr lang="es-ES_tradnl" sz="11200" dirty="0" err="1">
                <a:latin typeface="Times New Roman" pitchFamily="18" charset="0"/>
                <a:cs typeface="Times New Roman" pitchFamily="18" charset="0"/>
              </a:rPr>
              <a:t>các</a:t>
            </a:r>
            <a:r>
              <a:rPr lang="es-ES_tradnl" sz="11200" dirty="0">
                <a:latin typeface="Times New Roman" pitchFamily="18" charset="0"/>
                <a:cs typeface="Times New Roman" pitchFamily="18" charset="0"/>
              </a:rPr>
              <a:t> </a:t>
            </a:r>
            <a:r>
              <a:rPr lang="es-ES_tradnl" sz="11200" dirty="0" err="1">
                <a:latin typeface="Times New Roman" pitchFamily="18" charset="0"/>
                <a:cs typeface="Times New Roman" pitchFamily="18" charset="0"/>
              </a:rPr>
              <a:t>em</a:t>
            </a:r>
            <a:r>
              <a:rPr lang="es-ES_tradnl" sz="11200" dirty="0">
                <a:latin typeface="Times New Roman" pitchFamily="18" charset="0"/>
                <a:cs typeface="Times New Roman" pitchFamily="18" charset="0"/>
              </a:rPr>
              <a:t> </a:t>
            </a:r>
            <a:r>
              <a:rPr lang="es-ES_tradnl" sz="11200" dirty="0" err="1">
                <a:latin typeface="Times New Roman" pitchFamily="18" charset="0"/>
                <a:cs typeface="Times New Roman" pitchFamily="18" charset="0"/>
              </a:rPr>
              <a:t>thấy</a:t>
            </a:r>
            <a:r>
              <a:rPr lang="es-ES_tradnl" sz="11200" dirty="0">
                <a:latin typeface="Times New Roman" pitchFamily="18" charset="0"/>
                <a:cs typeface="Times New Roman" pitchFamily="18" charset="0"/>
              </a:rPr>
              <a:t> </a:t>
            </a:r>
            <a:r>
              <a:rPr lang="es-ES_tradnl" sz="11200" dirty="0" err="1">
                <a:latin typeface="Times New Roman" pitchFamily="18" charset="0"/>
                <a:cs typeface="Times New Roman" pitchFamily="18" charset="0"/>
              </a:rPr>
              <a:t>được</a:t>
            </a:r>
            <a:r>
              <a:rPr lang="es-ES_tradnl" sz="11200" dirty="0">
                <a:latin typeface="Times New Roman" pitchFamily="18" charset="0"/>
                <a:cs typeface="Times New Roman" pitchFamily="18" charset="0"/>
              </a:rPr>
              <a:t> </a:t>
            </a:r>
            <a:r>
              <a:rPr lang="es-ES_tradnl" sz="11200" dirty="0" err="1">
                <a:latin typeface="Times New Roman" pitchFamily="18" charset="0"/>
                <a:cs typeface="Times New Roman" pitchFamily="18" charset="0"/>
              </a:rPr>
              <a:t>rằng</a:t>
            </a:r>
            <a:r>
              <a:rPr lang="es-ES_tradnl" sz="11200" dirty="0">
                <a:latin typeface="Times New Roman" pitchFamily="18" charset="0"/>
                <a:cs typeface="Times New Roman" pitchFamily="18" charset="0"/>
              </a:rPr>
              <a:t> </a:t>
            </a:r>
            <a:r>
              <a:rPr lang="es-ES_tradnl" sz="11200" dirty="0" err="1" smtClean="0">
                <a:latin typeface="Times New Roman" pitchFamily="18" charset="0"/>
                <a:cs typeface="Times New Roman" pitchFamily="18" charset="0"/>
              </a:rPr>
              <a:t>mình</a:t>
            </a:r>
            <a:r>
              <a:rPr lang="es-ES_tradnl" sz="11200" dirty="0" smtClean="0">
                <a:latin typeface="Times New Roman" pitchFamily="18" charset="0"/>
                <a:cs typeface="Times New Roman" pitchFamily="18" charset="0"/>
              </a:rPr>
              <a:t> </a:t>
            </a:r>
            <a:r>
              <a:rPr lang="es-ES_tradnl" sz="11200" dirty="0" err="1" smtClean="0">
                <a:latin typeface="Times New Roman" pitchFamily="18" charset="0"/>
                <a:cs typeface="Times New Roman" pitchFamily="18" charset="0"/>
              </a:rPr>
              <a:t>được</a:t>
            </a:r>
            <a:r>
              <a:rPr lang="es-ES_tradnl" sz="11200" dirty="0" smtClean="0">
                <a:latin typeface="Times New Roman" pitchFamily="18" charset="0"/>
                <a:cs typeface="Times New Roman" pitchFamily="18" charset="0"/>
              </a:rPr>
              <a:t> </a:t>
            </a:r>
            <a:r>
              <a:rPr lang="es-ES_tradnl" sz="11200" dirty="0" err="1">
                <a:latin typeface="Times New Roman" pitchFamily="18" charset="0"/>
                <a:cs typeface="Times New Roman" pitchFamily="18" charset="0"/>
              </a:rPr>
              <a:t>tin</a:t>
            </a:r>
            <a:r>
              <a:rPr lang="es-ES_tradnl" sz="11200" dirty="0">
                <a:latin typeface="Times New Roman" pitchFamily="18" charset="0"/>
                <a:cs typeface="Times New Roman" pitchFamily="18" charset="0"/>
              </a:rPr>
              <a:t> </a:t>
            </a:r>
            <a:r>
              <a:rPr lang="es-ES_tradnl" sz="11200" dirty="0" err="1">
                <a:latin typeface="Times New Roman" pitchFamily="18" charset="0"/>
                <a:cs typeface="Times New Roman" pitchFamily="18" charset="0"/>
              </a:rPr>
              <a:t>tưởng</a:t>
            </a:r>
            <a:r>
              <a:rPr lang="es-ES_tradnl" sz="11200" dirty="0">
                <a:latin typeface="Times New Roman" pitchFamily="18" charset="0"/>
                <a:cs typeface="Times New Roman" pitchFamily="18" charset="0"/>
              </a:rPr>
              <a:t> </a:t>
            </a:r>
            <a:r>
              <a:rPr lang="es-ES_tradnl" sz="11200" dirty="0" err="1" smtClean="0">
                <a:latin typeface="Times New Roman" pitchFamily="18" charset="0"/>
                <a:cs typeface="Times New Roman" pitchFamily="18" charset="0"/>
              </a:rPr>
              <a:t>và</a:t>
            </a:r>
            <a:r>
              <a:rPr lang="es-ES_tradnl" sz="11200" dirty="0" smtClean="0">
                <a:latin typeface="Times New Roman" pitchFamily="18" charset="0"/>
                <a:cs typeface="Times New Roman" pitchFamily="18" charset="0"/>
              </a:rPr>
              <a:t> </a:t>
            </a:r>
            <a:r>
              <a:rPr lang="es-ES_tradnl" sz="11200" dirty="0" err="1">
                <a:latin typeface="Times New Roman" pitchFamily="18" charset="0"/>
                <a:cs typeface="Times New Roman" pitchFamily="18" charset="0"/>
              </a:rPr>
              <a:t>các</a:t>
            </a:r>
            <a:r>
              <a:rPr lang="es-ES_tradnl" sz="11200" dirty="0">
                <a:latin typeface="Times New Roman" pitchFamily="18" charset="0"/>
                <a:cs typeface="Times New Roman" pitchFamily="18" charset="0"/>
              </a:rPr>
              <a:t> </a:t>
            </a:r>
            <a:r>
              <a:rPr lang="es-ES_tradnl" sz="11200" dirty="0" err="1">
                <a:latin typeface="Times New Roman" pitchFamily="18" charset="0"/>
                <a:cs typeface="Times New Roman" pitchFamily="18" charset="0"/>
              </a:rPr>
              <a:t>quy</a:t>
            </a:r>
            <a:r>
              <a:rPr lang="es-ES_tradnl" sz="11200" dirty="0">
                <a:latin typeface="Times New Roman" pitchFamily="18" charset="0"/>
                <a:cs typeface="Times New Roman" pitchFamily="18" charset="0"/>
              </a:rPr>
              <a:t> </a:t>
            </a:r>
            <a:r>
              <a:rPr lang="es-ES_tradnl" sz="11200" dirty="0" err="1">
                <a:latin typeface="Times New Roman" pitchFamily="18" charset="0"/>
                <a:cs typeface="Times New Roman" pitchFamily="18" charset="0"/>
              </a:rPr>
              <a:t>tắc</a:t>
            </a:r>
            <a:r>
              <a:rPr lang="es-ES_tradnl" sz="11200" dirty="0">
                <a:latin typeface="Times New Roman" pitchFamily="18" charset="0"/>
                <a:cs typeface="Times New Roman" pitchFamily="18" charset="0"/>
              </a:rPr>
              <a:t> </a:t>
            </a:r>
            <a:r>
              <a:rPr lang="es-ES_tradnl" sz="11200" dirty="0" err="1">
                <a:latin typeface="Times New Roman" pitchFamily="18" charset="0"/>
                <a:cs typeface="Times New Roman" pitchFamily="18" charset="0"/>
              </a:rPr>
              <a:t>được</a:t>
            </a:r>
            <a:r>
              <a:rPr lang="es-ES_tradnl" sz="11200" dirty="0">
                <a:latin typeface="Times New Roman" pitchFamily="18" charset="0"/>
                <a:cs typeface="Times New Roman" pitchFamily="18" charset="0"/>
              </a:rPr>
              <a:t> </a:t>
            </a:r>
            <a:r>
              <a:rPr lang="es-ES_tradnl" sz="11200" dirty="0" err="1">
                <a:latin typeface="Times New Roman" pitchFamily="18" charset="0"/>
                <a:cs typeface="Times New Roman" pitchFamily="18" charset="0"/>
              </a:rPr>
              <a:t>đề</a:t>
            </a:r>
            <a:r>
              <a:rPr lang="es-ES_tradnl" sz="11200" dirty="0">
                <a:latin typeface="Times New Roman" pitchFamily="18" charset="0"/>
                <a:cs typeface="Times New Roman" pitchFamily="18" charset="0"/>
              </a:rPr>
              <a:t> </a:t>
            </a:r>
            <a:r>
              <a:rPr lang="es-ES_tradnl" sz="11200" dirty="0" err="1">
                <a:latin typeface="Times New Roman" pitchFamily="18" charset="0"/>
                <a:cs typeface="Times New Roman" pitchFamily="18" charset="0"/>
              </a:rPr>
              <a:t>ra</a:t>
            </a:r>
            <a:r>
              <a:rPr lang="es-ES_tradnl" sz="11200" dirty="0">
                <a:latin typeface="Times New Roman" pitchFamily="18" charset="0"/>
                <a:cs typeface="Times New Roman" pitchFamily="18" charset="0"/>
              </a:rPr>
              <a:t> </a:t>
            </a:r>
            <a:r>
              <a:rPr lang="es-ES_tradnl" sz="11200" dirty="0" err="1">
                <a:latin typeface="Times New Roman" pitchFamily="18" charset="0"/>
                <a:cs typeface="Times New Roman" pitchFamily="18" charset="0"/>
              </a:rPr>
              <a:t>phù</a:t>
            </a:r>
            <a:r>
              <a:rPr lang="es-ES_tradnl" sz="11200" dirty="0">
                <a:latin typeface="Times New Roman" pitchFamily="18" charset="0"/>
                <a:cs typeface="Times New Roman" pitchFamily="18" charset="0"/>
              </a:rPr>
              <a:t> </a:t>
            </a:r>
            <a:r>
              <a:rPr lang="es-ES_tradnl" sz="11200" dirty="0" err="1">
                <a:latin typeface="Times New Roman" pitchFamily="18" charset="0"/>
                <a:cs typeface="Times New Roman" pitchFamily="18" charset="0"/>
              </a:rPr>
              <a:t>hợp</a:t>
            </a:r>
            <a:r>
              <a:rPr lang="es-ES_tradnl" sz="11200" dirty="0">
                <a:latin typeface="Times New Roman" pitchFamily="18" charset="0"/>
                <a:cs typeface="Times New Roman" pitchFamily="18" charset="0"/>
              </a:rPr>
              <a:t> </a:t>
            </a:r>
            <a:r>
              <a:rPr lang="es-ES_tradnl" sz="11200" dirty="0" err="1">
                <a:latin typeface="Times New Roman" pitchFamily="18" charset="0"/>
                <a:cs typeface="Times New Roman" pitchFamily="18" charset="0"/>
              </a:rPr>
              <a:t>với</a:t>
            </a:r>
            <a:r>
              <a:rPr lang="es-ES_tradnl" sz="11200" dirty="0">
                <a:latin typeface="Times New Roman" pitchFamily="18" charset="0"/>
                <a:cs typeface="Times New Roman" pitchFamily="18" charset="0"/>
              </a:rPr>
              <a:t> </a:t>
            </a:r>
            <a:r>
              <a:rPr lang="es-ES_tradnl" sz="11200" dirty="0" err="1">
                <a:latin typeface="Times New Roman" pitchFamily="18" charset="0"/>
                <a:cs typeface="Times New Roman" pitchFamily="18" charset="0"/>
              </a:rPr>
              <a:t>niềm</a:t>
            </a:r>
            <a:r>
              <a:rPr lang="es-ES_tradnl" sz="11200" dirty="0">
                <a:latin typeface="Times New Roman" pitchFamily="18" charset="0"/>
                <a:cs typeface="Times New Roman" pitchFamily="18" charset="0"/>
              </a:rPr>
              <a:t>  </a:t>
            </a:r>
            <a:r>
              <a:rPr lang="es-ES_tradnl" sz="11200" dirty="0" err="1">
                <a:latin typeface="Times New Roman" pitchFamily="18" charset="0"/>
                <a:cs typeface="Times New Roman" pitchFamily="18" charset="0"/>
              </a:rPr>
              <a:t>tin</a:t>
            </a:r>
            <a:r>
              <a:rPr lang="es-ES_tradnl" sz="11200" dirty="0">
                <a:latin typeface="Times New Roman" pitchFamily="18" charset="0"/>
                <a:cs typeface="Times New Roman" pitchFamily="18" charset="0"/>
              </a:rPr>
              <a:t> </a:t>
            </a:r>
            <a:r>
              <a:rPr lang="es-ES_tradnl" sz="11200" dirty="0" err="1">
                <a:latin typeface="Times New Roman" pitchFamily="18" charset="0"/>
                <a:cs typeface="Times New Roman" pitchFamily="18" charset="0"/>
              </a:rPr>
              <a:t>ấy</a:t>
            </a:r>
            <a:r>
              <a:rPr lang="es-ES_tradnl" sz="11200" dirty="0">
                <a:latin typeface="Times New Roman" pitchFamily="18" charset="0"/>
                <a:cs typeface="Times New Roman" pitchFamily="18" charset="0"/>
              </a:rPr>
              <a:t>.</a:t>
            </a:r>
            <a:endParaRPr lang="en-US" sz="11200" dirty="0">
              <a:latin typeface="Times New Roman" pitchFamily="18" charset="0"/>
              <a:cs typeface="Times New Roman" pitchFamily="18" charset="0"/>
            </a:endParaRPr>
          </a:p>
          <a:p>
            <a:endParaRPr lang="en-US" sz="9600" dirty="0" smtClean="0">
              <a:latin typeface="Times New Roman" pitchFamily="18" charset="0"/>
              <a:cs typeface="Times New Roman" pitchFamily="18" charset="0"/>
            </a:endParaRPr>
          </a:p>
          <a:p>
            <a:pPr algn="ctr">
              <a:buNone/>
            </a:pPr>
            <a:endParaRPr lang="en-US" sz="9600" dirty="0" smtClean="0"/>
          </a:p>
          <a:p>
            <a:pPr>
              <a:lnSpc>
                <a:spcPct val="90000"/>
              </a:lnSpc>
              <a:buFontTx/>
              <a:buNone/>
            </a:pPr>
            <a:r>
              <a:rPr lang="en-US" dirty="0" smtClean="0">
                <a:sym typeface="Wingdings" pitchFamily="2" charset="2"/>
              </a:rPr>
              <a:t>  </a:t>
            </a:r>
          </a:p>
          <a:p>
            <a:pPr>
              <a:lnSpc>
                <a:spcPct val="90000"/>
              </a:lnSpc>
              <a:buFontTx/>
              <a:buNone/>
            </a:pPr>
            <a:endParaRPr lang="en-US"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0723">
                                            <p:txEl>
                                              <p:pRg st="1" end="1"/>
                                            </p:txEl>
                                          </p:spTgt>
                                        </p:tgtEl>
                                        <p:attrNameLst>
                                          <p:attrName>style.visibility</p:attrName>
                                        </p:attrNameLst>
                                      </p:cBhvr>
                                      <p:to>
                                        <p:strVal val="visible"/>
                                      </p:to>
                                    </p:set>
                                    <p:animEffect transition="in" filter="blinds(horizontal)">
                                      <p:cBhvr>
                                        <p:cTn id="7" dur="500"/>
                                        <p:tgtEl>
                                          <p:spTgt spid="3072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0723">
                                            <p:txEl>
                                              <p:pRg st="2" end="2"/>
                                            </p:txEl>
                                          </p:spTgt>
                                        </p:tgtEl>
                                        <p:attrNameLst>
                                          <p:attrName>style.visibility</p:attrName>
                                        </p:attrNameLst>
                                      </p:cBhvr>
                                      <p:to>
                                        <p:strVal val="visible"/>
                                      </p:to>
                                    </p:set>
                                    <p:animEffect transition="in" filter="blinds(horizontal)">
                                      <p:cBhvr>
                                        <p:cTn id="12" dur="500"/>
                                        <p:tgtEl>
                                          <p:spTgt spid="3072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0723">
                                            <p:txEl>
                                              <p:pRg st="3" end="3"/>
                                            </p:txEl>
                                          </p:spTgt>
                                        </p:tgtEl>
                                        <p:attrNameLst>
                                          <p:attrName>style.visibility</p:attrName>
                                        </p:attrNameLst>
                                      </p:cBhvr>
                                      <p:to>
                                        <p:strVal val="visible"/>
                                      </p:to>
                                    </p:set>
                                    <p:animEffect transition="in" filter="blinds(horizontal)">
                                      <p:cBhvr>
                                        <p:cTn id="17" dur="500"/>
                                        <p:tgtEl>
                                          <p:spTgt spid="3072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0723">
                                            <p:txEl>
                                              <p:pRg st="5" end="5"/>
                                            </p:txEl>
                                          </p:spTgt>
                                        </p:tgtEl>
                                        <p:attrNameLst>
                                          <p:attrName>style.visibility</p:attrName>
                                        </p:attrNameLst>
                                      </p:cBhvr>
                                      <p:to>
                                        <p:strVal val="visible"/>
                                      </p:to>
                                    </p:set>
                                    <p:animEffect transition="in" filter="blinds(horizontal)">
                                      <p:cBhvr>
                                        <p:cTn id="22" dur="500"/>
                                        <p:tgtEl>
                                          <p:spTgt spid="3072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0723">
                                            <p:txEl>
                                              <p:pRg st="7" end="7"/>
                                            </p:txEl>
                                          </p:spTgt>
                                        </p:tgtEl>
                                        <p:attrNameLst>
                                          <p:attrName>style.visibility</p:attrName>
                                        </p:attrNameLst>
                                      </p:cBhvr>
                                      <p:to>
                                        <p:strVal val="visible"/>
                                      </p:to>
                                    </p:set>
                                    <p:animEffect transition="in" filter="blinds(horizontal)">
                                      <p:cBhvr>
                                        <p:cTn id="27" dur="500"/>
                                        <p:tgtEl>
                                          <p:spTgt spid="3072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0723">
                                            <p:txEl>
                                              <p:pRg st="10" end="10"/>
                                            </p:txEl>
                                          </p:spTgt>
                                        </p:tgtEl>
                                        <p:attrNameLst>
                                          <p:attrName>style.visibility</p:attrName>
                                        </p:attrNameLst>
                                      </p:cBhvr>
                                      <p:to>
                                        <p:strVal val="visible"/>
                                      </p:to>
                                    </p:set>
                                    <p:animEffect transition="in" filter="blinds(horizontal)">
                                      <p:cBhvr>
                                        <p:cTn id="32" dur="500"/>
                                        <p:tgtEl>
                                          <p:spTgt spid="3072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3" name="Rectangle 3"/>
          <p:cNvSpPr>
            <a:spLocks noGrp="1" noChangeArrowheads="1"/>
          </p:cNvSpPr>
          <p:nvPr>
            <p:ph idx="1"/>
          </p:nvPr>
        </p:nvSpPr>
        <p:spPr>
          <a:xfrm>
            <a:off x="685800" y="152400"/>
            <a:ext cx="8077200" cy="6477000"/>
          </a:xfrm>
        </p:spPr>
        <p:txBody>
          <a:bodyPr>
            <a:noAutofit/>
          </a:bodyPr>
          <a:lstStyle/>
          <a:p>
            <a:pPr algn="ctr">
              <a:buNone/>
            </a:pPr>
            <a:r>
              <a:rPr lang="en-US" sz="3200" b="1" dirty="0" smtClean="0"/>
              <a:t>I.</a:t>
            </a:r>
            <a:r>
              <a:rPr lang="vi-VN" sz="3200" b="1" dirty="0" smtClean="0"/>
              <a:t>Nhóm biện pháp thay đổi cách cư xử trong lớp học</a:t>
            </a:r>
            <a:endParaRPr lang="es-ES_tradnl" sz="3200" i="1" dirty="0" smtClean="0"/>
          </a:p>
          <a:p>
            <a:pPr>
              <a:buNone/>
            </a:pPr>
            <a:r>
              <a:rPr lang="es-ES_tradnl" sz="3200" i="1" dirty="0" smtClean="0"/>
              <a:t>  2</a:t>
            </a:r>
            <a:r>
              <a:rPr lang="es-ES_tradnl" sz="3200" b="1" i="1" dirty="0" smtClean="0"/>
              <a:t>. </a:t>
            </a:r>
            <a:r>
              <a:rPr lang="es-ES_tradnl" sz="3200" b="1" i="1" dirty="0" err="1" smtClean="0"/>
              <a:t>Khuyến</a:t>
            </a:r>
            <a:r>
              <a:rPr lang="es-ES_tradnl" sz="3200" b="1" i="1" dirty="0" smtClean="0"/>
              <a:t> </a:t>
            </a:r>
            <a:r>
              <a:rPr lang="es-ES_tradnl" sz="3200" b="1" i="1" dirty="0" err="1" smtClean="0"/>
              <a:t>khích</a:t>
            </a:r>
            <a:r>
              <a:rPr lang="es-ES_tradnl" sz="3200" b="1" i="1" dirty="0" smtClean="0"/>
              <a:t> </a:t>
            </a:r>
            <a:r>
              <a:rPr lang="es-ES_tradnl" sz="3200" b="1" i="1" dirty="0" err="1" smtClean="0"/>
              <a:t>động</a:t>
            </a:r>
            <a:r>
              <a:rPr lang="es-ES_tradnl" sz="3200" b="1" i="1" dirty="0" smtClean="0"/>
              <a:t> </a:t>
            </a:r>
            <a:r>
              <a:rPr lang="es-ES_tradnl" sz="3200" b="1" i="1" dirty="0" err="1" smtClean="0"/>
              <a:t>viên</a:t>
            </a:r>
            <a:r>
              <a:rPr lang="es-ES_tradnl" sz="3200" b="1" i="1" dirty="0" smtClean="0"/>
              <a:t> </a:t>
            </a:r>
            <a:r>
              <a:rPr lang="es-ES_tradnl" sz="3200" b="1" i="1" dirty="0" err="1" smtClean="0"/>
              <a:t>tích</a:t>
            </a:r>
            <a:r>
              <a:rPr lang="es-ES_tradnl" sz="3200" b="1" i="1" dirty="0" smtClean="0"/>
              <a:t> </a:t>
            </a:r>
            <a:r>
              <a:rPr lang="es-ES_tradnl" sz="3200" b="1" i="1" dirty="0" err="1" smtClean="0"/>
              <a:t>cực</a:t>
            </a:r>
            <a:endParaRPr lang="es-ES_tradnl" sz="3200" b="1" i="1" dirty="0" smtClean="0"/>
          </a:p>
          <a:p>
            <a:r>
              <a:rPr lang="en-US" sz="3200" dirty="0" smtClean="0"/>
              <a:t> </a:t>
            </a:r>
            <a:r>
              <a:rPr lang="es-ES_tradnl" sz="3200" dirty="0" err="1" smtClean="0"/>
              <a:t>Ai</a:t>
            </a:r>
            <a:r>
              <a:rPr lang="es-ES_tradnl" sz="3200" dirty="0" smtClean="0"/>
              <a:t> </a:t>
            </a:r>
            <a:r>
              <a:rPr lang="es-ES_tradnl" sz="3200" dirty="0" err="1" smtClean="0"/>
              <a:t>cũng</a:t>
            </a:r>
            <a:r>
              <a:rPr lang="es-ES_tradnl" sz="3200" dirty="0" smtClean="0"/>
              <a:t> </a:t>
            </a:r>
            <a:r>
              <a:rPr lang="es-ES_tradnl" sz="3200" dirty="0" err="1" smtClean="0"/>
              <a:t>thích</a:t>
            </a:r>
            <a:r>
              <a:rPr lang="es-ES_tradnl" sz="3200" dirty="0" smtClean="0"/>
              <a:t> </a:t>
            </a:r>
            <a:r>
              <a:rPr lang="es-ES_tradnl" sz="3200" dirty="0" err="1" smtClean="0"/>
              <a:t>được</a:t>
            </a:r>
            <a:r>
              <a:rPr lang="es-ES_tradnl" sz="3200" dirty="0" smtClean="0"/>
              <a:t> </a:t>
            </a:r>
            <a:r>
              <a:rPr lang="es-ES_tradnl" sz="3200" dirty="0" err="1" smtClean="0"/>
              <a:t>động</a:t>
            </a:r>
            <a:r>
              <a:rPr lang="es-ES_tradnl" sz="3200" dirty="0" smtClean="0"/>
              <a:t> </a:t>
            </a:r>
            <a:r>
              <a:rPr lang="es-ES_tradnl" sz="3200" dirty="0" err="1" smtClean="0"/>
              <a:t>viên</a:t>
            </a:r>
            <a:r>
              <a:rPr lang="es-ES_tradnl" sz="3200" dirty="0" smtClean="0"/>
              <a:t> </a:t>
            </a:r>
            <a:r>
              <a:rPr lang="es-ES_tradnl" sz="3200" dirty="0" err="1" smtClean="0"/>
              <a:t>và</a:t>
            </a:r>
            <a:r>
              <a:rPr lang="es-ES_tradnl" sz="3200" dirty="0" smtClean="0"/>
              <a:t> </a:t>
            </a:r>
            <a:r>
              <a:rPr lang="es-ES_tradnl" sz="3200" dirty="0" err="1" smtClean="0"/>
              <a:t>khen</a:t>
            </a:r>
            <a:r>
              <a:rPr lang="es-ES_tradnl" sz="3200" dirty="0" smtClean="0"/>
              <a:t> </a:t>
            </a:r>
            <a:r>
              <a:rPr lang="es-ES_tradnl" sz="3200" dirty="0" err="1" smtClean="0"/>
              <a:t>ngợi</a:t>
            </a:r>
            <a:endParaRPr lang="es-ES_tradnl" sz="3200" dirty="0" smtClean="0"/>
          </a:p>
          <a:p>
            <a:r>
              <a:rPr lang="es-ES_tradnl" sz="3200" dirty="0" smtClean="0"/>
              <a:t> GV  </a:t>
            </a:r>
            <a:r>
              <a:rPr lang="es-ES_tradnl" sz="3200" dirty="0" err="1" smtClean="0"/>
              <a:t>nên</a:t>
            </a:r>
            <a:r>
              <a:rPr lang="es-ES_tradnl" sz="3200" dirty="0" smtClean="0"/>
              <a:t> </a:t>
            </a:r>
            <a:r>
              <a:rPr lang="es-ES_tradnl" sz="3200" dirty="0" err="1" smtClean="0"/>
              <a:t>khen</a:t>
            </a:r>
            <a:r>
              <a:rPr lang="es-ES_tradnl" sz="3200" dirty="0" smtClean="0"/>
              <a:t> </a:t>
            </a:r>
            <a:r>
              <a:rPr lang="es-ES_tradnl" sz="3200" dirty="0" err="1" smtClean="0"/>
              <a:t>ngợi</a:t>
            </a:r>
            <a:r>
              <a:rPr lang="es-ES_tradnl" sz="3200" dirty="0" smtClean="0"/>
              <a:t>, </a:t>
            </a:r>
            <a:r>
              <a:rPr lang="es-ES_tradnl" sz="3200" dirty="0" err="1" smtClean="0"/>
              <a:t>động</a:t>
            </a:r>
            <a:r>
              <a:rPr lang="es-ES_tradnl" sz="3200" dirty="0" smtClean="0"/>
              <a:t> </a:t>
            </a:r>
            <a:r>
              <a:rPr lang="es-ES_tradnl" sz="3200" dirty="0" err="1" smtClean="0"/>
              <a:t>viên</a:t>
            </a:r>
            <a:r>
              <a:rPr lang="es-ES_tradnl" sz="3200" dirty="0" smtClean="0"/>
              <a:t> </a:t>
            </a:r>
            <a:r>
              <a:rPr lang="es-ES_tradnl" sz="3200" dirty="0" err="1" smtClean="0"/>
              <a:t>khi</a:t>
            </a:r>
            <a:r>
              <a:rPr lang="es-ES_tradnl" sz="3200" dirty="0"/>
              <a:t> HS </a:t>
            </a:r>
            <a:r>
              <a:rPr lang="es-ES_tradnl" sz="3200" dirty="0" err="1"/>
              <a:t>có</a:t>
            </a:r>
            <a:r>
              <a:rPr lang="es-ES_tradnl" sz="3200" dirty="0"/>
              <a:t> </a:t>
            </a:r>
            <a:r>
              <a:rPr lang="es-ES_tradnl" sz="3200" dirty="0" err="1" smtClean="0"/>
              <a:t>hành</a:t>
            </a:r>
            <a:r>
              <a:rPr lang="es-ES_tradnl" sz="3200" dirty="0" smtClean="0"/>
              <a:t> </a:t>
            </a:r>
            <a:r>
              <a:rPr lang="es-ES_tradnl" sz="3200" dirty="0" err="1" smtClean="0"/>
              <a:t>tích</a:t>
            </a:r>
            <a:r>
              <a:rPr lang="es-ES_tradnl" sz="3200" dirty="0" smtClean="0"/>
              <a:t> </a:t>
            </a:r>
            <a:r>
              <a:rPr lang="es-ES_tradnl" sz="3200" dirty="0" err="1" smtClean="0"/>
              <a:t>cực</a:t>
            </a:r>
            <a:r>
              <a:rPr lang="es-ES_tradnl" sz="3200" dirty="0" smtClean="0"/>
              <a:t> hay </a:t>
            </a:r>
            <a:r>
              <a:rPr lang="es-ES_tradnl" sz="3200" dirty="0" err="1" smtClean="0"/>
              <a:t>biểu</a:t>
            </a:r>
            <a:r>
              <a:rPr lang="es-ES_tradnl" sz="3200" dirty="0" smtClean="0"/>
              <a:t> </a:t>
            </a:r>
            <a:r>
              <a:rPr lang="es-ES_tradnl" sz="3200" dirty="0" err="1" smtClean="0"/>
              <a:t>hiện</a:t>
            </a:r>
            <a:r>
              <a:rPr lang="es-ES_tradnl" sz="3200" dirty="0" smtClean="0"/>
              <a:t> </a:t>
            </a:r>
            <a:r>
              <a:rPr lang="es-ES_tradnl" sz="3200" dirty="0" err="1" smtClean="0"/>
              <a:t>tiến</a:t>
            </a:r>
            <a:r>
              <a:rPr lang="es-ES_tradnl" sz="3200" dirty="0" smtClean="0"/>
              <a:t> </a:t>
            </a:r>
            <a:r>
              <a:rPr lang="es-ES_tradnl" sz="3200" dirty="0" err="1" smtClean="0"/>
              <a:t>bộ</a:t>
            </a:r>
            <a:r>
              <a:rPr lang="es-ES_tradnl" sz="3200" dirty="0" smtClean="0"/>
              <a:t>. </a:t>
            </a:r>
          </a:p>
          <a:p>
            <a:r>
              <a:rPr lang="es-ES_tradnl" sz="3200" dirty="0" smtClean="0"/>
              <a:t> </a:t>
            </a:r>
            <a:r>
              <a:rPr lang="es-ES_tradnl" sz="3200" dirty="0" err="1" smtClean="0"/>
              <a:t>Các</a:t>
            </a:r>
            <a:r>
              <a:rPr lang="es-ES_tradnl" sz="3200" dirty="0" smtClean="0"/>
              <a:t> </a:t>
            </a:r>
            <a:r>
              <a:rPr lang="es-ES_tradnl" sz="3200" dirty="0" err="1"/>
              <a:t>hành</a:t>
            </a:r>
            <a:r>
              <a:rPr lang="es-ES_tradnl" sz="3200" dirty="0"/>
              <a:t> vi </a:t>
            </a:r>
            <a:r>
              <a:rPr lang="es-ES_tradnl" sz="3200" dirty="0" err="1"/>
              <a:t>biểu</a:t>
            </a:r>
            <a:r>
              <a:rPr lang="es-ES_tradnl" sz="3200" dirty="0"/>
              <a:t> </a:t>
            </a:r>
            <a:r>
              <a:rPr lang="es-ES_tradnl" sz="3200" dirty="0" err="1"/>
              <a:t>hiện</a:t>
            </a:r>
            <a:r>
              <a:rPr lang="es-ES_tradnl" sz="3200" dirty="0"/>
              <a:t> </a:t>
            </a:r>
            <a:r>
              <a:rPr lang="es-ES_tradnl" sz="3200" dirty="0" err="1"/>
              <a:t>tích</a:t>
            </a:r>
            <a:r>
              <a:rPr lang="es-ES_tradnl" sz="3200" dirty="0"/>
              <a:t> </a:t>
            </a:r>
            <a:r>
              <a:rPr lang="es-ES_tradnl" sz="3200" dirty="0" err="1"/>
              <a:t>cực</a:t>
            </a:r>
            <a:r>
              <a:rPr lang="es-ES_tradnl" sz="3200" dirty="0"/>
              <a:t> </a:t>
            </a:r>
            <a:r>
              <a:rPr lang="es-ES_tradnl" sz="3200" dirty="0" err="1"/>
              <a:t>sẽ</a:t>
            </a:r>
            <a:r>
              <a:rPr lang="es-ES_tradnl" sz="3200" dirty="0"/>
              <a:t> </a:t>
            </a:r>
            <a:r>
              <a:rPr lang="es-ES_tradnl" sz="3200" dirty="0" err="1"/>
              <a:t>tăng</a:t>
            </a:r>
            <a:r>
              <a:rPr lang="es-ES_tradnl" sz="3200" dirty="0"/>
              <a:t> </a:t>
            </a:r>
            <a:r>
              <a:rPr lang="es-ES_tradnl" sz="3200" dirty="0" err="1"/>
              <a:t>lên</a:t>
            </a:r>
            <a:r>
              <a:rPr lang="es-ES_tradnl" sz="3200" dirty="0"/>
              <a:t> </a:t>
            </a:r>
            <a:r>
              <a:rPr lang="es-ES_tradnl" sz="3200" dirty="0" err="1"/>
              <a:t>khi</a:t>
            </a:r>
            <a:r>
              <a:rPr lang="es-ES_tradnl" sz="3200" dirty="0"/>
              <a:t> </a:t>
            </a:r>
            <a:r>
              <a:rPr lang="es-ES_tradnl" sz="3200" dirty="0" err="1"/>
              <a:t>những</a:t>
            </a:r>
            <a:r>
              <a:rPr lang="es-ES_tradnl" sz="3200" dirty="0"/>
              <a:t> </a:t>
            </a:r>
            <a:r>
              <a:rPr lang="es-ES_tradnl" sz="3200" dirty="0" smtClean="0"/>
              <a:t>HS </a:t>
            </a:r>
            <a:r>
              <a:rPr lang="es-ES_tradnl" sz="3200" dirty="0" err="1" smtClean="0"/>
              <a:t>có</a:t>
            </a:r>
            <a:r>
              <a:rPr lang="es-ES_tradnl" sz="3200" dirty="0" smtClean="0"/>
              <a:t> </a:t>
            </a:r>
            <a:r>
              <a:rPr lang="es-ES_tradnl" sz="3200" dirty="0" err="1"/>
              <a:t>hành</a:t>
            </a:r>
            <a:r>
              <a:rPr lang="es-ES_tradnl" sz="3200" dirty="0"/>
              <a:t> </a:t>
            </a:r>
            <a:r>
              <a:rPr lang="es-ES_tradnl" sz="3200" dirty="0" err="1"/>
              <a:t>động</a:t>
            </a:r>
            <a:r>
              <a:rPr lang="es-ES_tradnl" sz="3200" dirty="0"/>
              <a:t> </a:t>
            </a:r>
            <a:r>
              <a:rPr lang="es-ES_tradnl" sz="3200" dirty="0" err="1"/>
              <a:t>tốt</a:t>
            </a:r>
            <a:r>
              <a:rPr lang="es-ES_tradnl" sz="3200" dirty="0"/>
              <a:t> </a:t>
            </a:r>
            <a:r>
              <a:rPr lang="es-ES_tradnl" sz="3200" dirty="0" err="1"/>
              <a:t>được</a:t>
            </a:r>
            <a:r>
              <a:rPr lang="es-ES_tradnl" sz="3200" dirty="0"/>
              <a:t> </a:t>
            </a:r>
            <a:r>
              <a:rPr lang="es-ES_tradnl" sz="3200" dirty="0" err="1"/>
              <a:t>khen</a:t>
            </a:r>
            <a:r>
              <a:rPr lang="es-ES_tradnl" sz="3200" dirty="0"/>
              <a:t> </a:t>
            </a:r>
            <a:r>
              <a:rPr lang="es-ES_tradnl" sz="3200" dirty="0" err="1" smtClean="0"/>
              <a:t>ngợi</a:t>
            </a:r>
            <a:endParaRPr lang="es-ES_tradnl" sz="3200" dirty="0" smtClean="0"/>
          </a:p>
          <a:p>
            <a:r>
              <a:rPr lang="es-ES_tradnl" sz="3200" dirty="0" smtClean="0"/>
              <a:t> </a:t>
            </a:r>
            <a:r>
              <a:rPr lang="es-ES_tradnl" sz="3200" dirty="0" err="1"/>
              <a:t>K</a:t>
            </a:r>
            <a:r>
              <a:rPr lang="es-ES_tradnl" sz="3200" dirty="0" err="1" smtClean="0"/>
              <a:t>huyến</a:t>
            </a:r>
            <a:r>
              <a:rPr lang="es-ES_tradnl" sz="3200" dirty="0" smtClean="0"/>
              <a:t> </a:t>
            </a:r>
            <a:r>
              <a:rPr lang="es-ES_tradnl" sz="3200" dirty="0" err="1"/>
              <a:t>khích</a:t>
            </a:r>
            <a:r>
              <a:rPr lang="es-ES_tradnl" sz="3200" dirty="0"/>
              <a:t> </a:t>
            </a:r>
            <a:r>
              <a:rPr lang="es-ES_tradnl" sz="3200" dirty="0" err="1" smtClean="0"/>
              <a:t>các</a:t>
            </a:r>
            <a:r>
              <a:rPr lang="es-ES_tradnl" sz="3200" dirty="0" smtClean="0"/>
              <a:t> </a:t>
            </a:r>
            <a:r>
              <a:rPr lang="es-ES_tradnl" sz="3200" dirty="0" err="1"/>
              <a:t>học</a:t>
            </a:r>
            <a:r>
              <a:rPr lang="es-ES_tradnl" sz="3200" dirty="0"/>
              <a:t> </a:t>
            </a:r>
            <a:r>
              <a:rPr lang="es-ES_tradnl" sz="3200" dirty="0" err="1"/>
              <a:t>sinh</a:t>
            </a:r>
            <a:r>
              <a:rPr lang="es-ES_tradnl" sz="3200" dirty="0"/>
              <a:t> </a:t>
            </a:r>
            <a:r>
              <a:rPr lang="es-ES_tradnl" sz="3200" dirty="0" err="1"/>
              <a:t>trong</a:t>
            </a:r>
            <a:r>
              <a:rPr lang="es-ES_tradnl" sz="3200" dirty="0"/>
              <a:t> </a:t>
            </a:r>
            <a:r>
              <a:rPr lang="es-ES_tradnl" sz="3200" dirty="0" err="1"/>
              <a:t>lớp</a:t>
            </a:r>
            <a:r>
              <a:rPr lang="es-ES_tradnl" sz="3200" dirty="0"/>
              <a:t> </a:t>
            </a:r>
            <a:r>
              <a:rPr lang="es-ES_tradnl" sz="3200" dirty="0" err="1"/>
              <a:t>tiếp</a:t>
            </a:r>
            <a:r>
              <a:rPr lang="es-ES_tradnl" sz="3200" dirty="0"/>
              <a:t> </a:t>
            </a:r>
            <a:r>
              <a:rPr lang="es-ES_tradnl" sz="3200" dirty="0" err="1"/>
              <a:t>tục</a:t>
            </a:r>
            <a:r>
              <a:rPr lang="es-ES_tradnl" sz="3200" dirty="0"/>
              <a:t> </a:t>
            </a:r>
            <a:r>
              <a:rPr lang="es-ES_tradnl" sz="3200" dirty="0" err="1"/>
              <a:t>có</a:t>
            </a:r>
            <a:r>
              <a:rPr lang="es-ES_tradnl" sz="3200" dirty="0"/>
              <a:t> </a:t>
            </a:r>
            <a:r>
              <a:rPr lang="es-ES_tradnl" sz="3200" dirty="0" err="1"/>
              <a:t>hành</a:t>
            </a:r>
            <a:r>
              <a:rPr lang="es-ES_tradnl" sz="3200" dirty="0"/>
              <a:t> </a:t>
            </a:r>
            <a:r>
              <a:rPr lang="es-ES_tradnl" sz="3200" dirty="0" err="1"/>
              <a:t>động</a:t>
            </a:r>
            <a:r>
              <a:rPr lang="es-ES_tradnl" sz="3200" dirty="0"/>
              <a:t> </a:t>
            </a:r>
            <a:r>
              <a:rPr lang="es-ES_tradnl" sz="3200" dirty="0" err="1"/>
              <a:t>tương</a:t>
            </a:r>
            <a:r>
              <a:rPr lang="es-ES_tradnl" sz="3200" dirty="0"/>
              <a:t> </a:t>
            </a:r>
            <a:r>
              <a:rPr lang="es-ES_tradnl" sz="3200" dirty="0" err="1" smtClean="0"/>
              <a:t>tự</a:t>
            </a:r>
            <a:r>
              <a:rPr lang="es-ES_tradnl" sz="3200" dirty="0" smtClean="0"/>
              <a:t>…</a:t>
            </a:r>
            <a:endParaRPr lang="en-US" sz="3200" dirty="0">
              <a:solidFill>
                <a:srgbClr val="FF000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86400"/>
          </a:xfrm>
        </p:spPr>
        <p:txBody>
          <a:bodyPr>
            <a:normAutofit/>
          </a:bodyPr>
          <a:lstStyle/>
          <a:p>
            <a:r>
              <a:rPr lang="es-ES_tradnl" sz="3200" dirty="0" err="1">
                <a:latin typeface="Times New Roman" pitchFamily="18" charset="0"/>
                <a:cs typeface="Times New Roman" pitchFamily="18" charset="0"/>
              </a:rPr>
              <a:t>Việc</a:t>
            </a:r>
            <a:r>
              <a:rPr lang="es-ES_tradnl" sz="3200" dirty="0">
                <a:latin typeface="Times New Roman" pitchFamily="18" charset="0"/>
                <a:cs typeface="Times New Roman" pitchFamily="18" charset="0"/>
              </a:rPr>
              <a:t> </a:t>
            </a:r>
            <a:r>
              <a:rPr lang="es-ES_tradnl" sz="3200" dirty="0" err="1">
                <a:latin typeface="Times New Roman" pitchFamily="18" charset="0"/>
                <a:cs typeface="Times New Roman" pitchFamily="18" charset="0"/>
              </a:rPr>
              <a:t>động</a:t>
            </a:r>
            <a:r>
              <a:rPr lang="es-ES_tradnl" sz="3200" dirty="0">
                <a:latin typeface="Times New Roman" pitchFamily="18" charset="0"/>
                <a:cs typeface="Times New Roman" pitchFamily="18" charset="0"/>
              </a:rPr>
              <a:t> </a:t>
            </a:r>
            <a:r>
              <a:rPr lang="es-ES_tradnl" sz="3200" dirty="0" err="1">
                <a:latin typeface="Times New Roman" pitchFamily="18" charset="0"/>
                <a:cs typeface="Times New Roman" pitchFamily="18" charset="0"/>
              </a:rPr>
              <a:t>viên</a:t>
            </a:r>
            <a:r>
              <a:rPr lang="es-ES_tradnl" sz="3200" dirty="0">
                <a:latin typeface="Times New Roman" pitchFamily="18" charset="0"/>
                <a:cs typeface="Times New Roman" pitchFamily="18" charset="0"/>
              </a:rPr>
              <a:t> </a:t>
            </a:r>
            <a:r>
              <a:rPr lang="es-ES_tradnl" sz="3200" dirty="0" err="1">
                <a:latin typeface="Times New Roman" pitchFamily="18" charset="0"/>
                <a:cs typeface="Times New Roman" pitchFamily="18" charset="0"/>
              </a:rPr>
              <a:t>tích</a:t>
            </a:r>
            <a:r>
              <a:rPr lang="es-ES_tradnl" sz="3200" dirty="0">
                <a:latin typeface="Times New Roman" pitchFamily="18" charset="0"/>
                <a:cs typeface="Times New Roman" pitchFamily="18" charset="0"/>
              </a:rPr>
              <a:t> </a:t>
            </a:r>
            <a:r>
              <a:rPr lang="es-ES_tradnl" sz="3200" dirty="0" err="1">
                <a:latin typeface="Times New Roman" pitchFamily="18" charset="0"/>
                <a:cs typeface="Times New Roman" pitchFamily="18" charset="0"/>
              </a:rPr>
              <a:t>cực</a:t>
            </a:r>
            <a:r>
              <a:rPr lang="es-ES_tradnl" sz="3200" dirty="0">
                <a:latin typeface="Times New Roman" pitchFamily="18" charset="0"/>
                <a:cs typeface="Times New Roman" pitchFamily="18" charset="0"/>
              </a:rPr>
              <a:t> </a:t>
            </a:r>
            <a:r>
              <a:rPr lang="es-ES_tradnl" sz="3200" dirty="0" err="1">
                <a:latin typeface="Times New Roman" pitchFamily="18" charset="0"/>
                <a:cs typeface="Times New Roman" pitchFamily="18" charset="0"/>
              </a:rPr>
              <a:t>có</a:t>
            </a:r>
            <a:r>
              <a:rPr lang="es-ES_tradnl" sz="3200" dirty="0">
                <a:latin typeface="Times New Roman" pitchFamily="18" charset="0"/>
                <a:cs typeface="Times New Roman" pitchFamily="18" charset="0"/>
              </a:rPr>
              <a:t> </a:t>
            </a:r>
            <a:r>
              <a:rPr lang="es-ES_tradnl" sz="3200" dirty="0" err="1">
                <a:latin typeface="Times New Roman" pitchFamily="18" charset="0"/>
                <a:cs typeface="Times New Roman" pitchFamily="18" charset="0"/>
              </a:rPr>
              <a:t>thể</a:t>
            </a:r>
            <a:r>
              <a:rPr lang="es-ES_tradnl" sz="3200" dirty="0">
                <a:latin typeface="Times New Roman" pitchFamily="18" charset="0"/>
                <a:cs typeface="Times New Roman" pitchFamily="18" charset="0"/>
              </a:rPr>
              <a:t> </a:t>
            </a:r>
            <a:r>
              <a:rPr lang="es-ES_tradnl" sz="3200" dirty="0" err="1">
                <a:latin typeface="Times New Roman" pitchFamily="18" charset="0"/>
                <a:cs typeface="Times New Roman" pitchFamily="18" charset="0"/>
              </a:rPr>
              <a:t>được</a:t>
            </a:r>
            <a:r>
              <a:rPr lang="es-ES_tradnl" sz="3200" dirty="0">
                <a:latin typeface="Times New Roman" pitchFamily="18" charset="0"/>
                <a:cs typeface="Times New Roman" pitchFamily="18" charset="0"/>
              </a:rPr>
              <a:t> </a:t>
            </a:r>
            <a:r>
              <a:rPr lang="es-ES_tradnl" sz="3200" dirty="0" err="1">
                <a:latin typeface="Times New Roman" pitchFamily="18" charset="0"/>
                <a:cs typeface="Times New Roman" pitchFamily="18" charset="0"/>
              </a:rPr>
              <a:t>thực</a:t>
            </a:r>
            <a:r>
              <a:rPr lang="es-ES_tradnl" sz="3200" dirty="0">
                <a:latin typeface="Times New Roman" pitchFamily="18" charset="0"/>
                <a:cs typeface="Times New Roman" pitchFamily="18" charset="0"/>
              </a:rPr>
              <a:t> </a:t>
            </a:r>
            <a:r>
              <a:rPr lang="es-ES_tradnl" sz="3200" dirty="0" err="1">
                <a:latin typeface="Times New Roman" pitchFamily="18" charset="0"/>
                <a:cs typeface="Times New Roman" pitchFamily="18" charset="0"/>
              </a:rPr>
              <a:t>hiện</a:t>
            </a:r>
            <a:r>
              <a:rPr lang="es-ES_tradnl" sz="3200" dirty="0">
                <a:latin typeface="Times New Roman" pitchFamily="18" charset="0"/>
                <a:cs typeface="Times New Roman" pitchFamily="18" charset="0"/>
              </a:rPr>
              <a:t> </a:t>
            </a:r>
            <a:r>
              <a:rPr lang="es-ES_tradnl" sz="3200" dirty="0" err="1">
                <a:latin typeface="Times New Roman" pitchFamily="18" charset="0"/>
                <a:cs typeface="Times New Roman" pitchFamily="18" charset="0"/>
              </a:rPr>
              <a:t>dưới</a:t>
            </a:r>
            <a:r>
              <a:rPr lang="es-ES_tradnl" sz="3200" dirty="0">
                <a:latin typeface="Times New Roman" pitchFamily="18" charset="0"/>
                <a:cs typeface="Times New Roman" pitchFamily="18" charset="0"/>
              </a:rPr>
              <a:t> </a:t>
            </a:r>
            <a:r>
              <a:rPr lang="es-ES_tradnl" sz="3200" dirty="0" err="1">
                <a:latin typeface="Times New Roman" pitchFamily="18" charset="0"/>
                <a:cs typeface="Times New Roman" pitchFamily="18" charset="0"/>
              </a:rPr>
              <a:t>nhiều</a:t>
            </a:r>
            <a:r>
              <a:rPr lang="es-ES_tradnl" sz="3200" dirty="0">
                <a:latin typeface="Times New Roman" pitchFamily="18" charset="0"/>
                <a:cs typeface="Times New Roman" pitchFamily="18" charset="0"/>
              </a:rPr>
              <a:t> </a:t>
            </a:r>
            <a:r>
              <a:rPr lang="es-ES_tradnl" sz="3200" dirty="0" err="1">
                <a:latin typeface="Times New Roman" pitchFamily="18" charset="0"/>
                <a:cs typeface="Times New Roman" pitchFamily="18" charset="0"/>
              </a:rPr>
              <a:t>hình</a:t>
            </a:r>
            <a:r>
              <a:rPr lang="es-ES_tradnl" sz="3200" dirty="0">
                <a:latin typeface="Times New Roman" pitchFamily="18" charset="0"/>
                <a:cs typeface="Times New Roman" pitchFamily="18" charset="0"/>
              </a:rPr>
              <a:t> </a:t>
            </a:r>
            <a:r>
              <a:rPr lang="es-ES_tradnl" sz="3200" dirty="0" err="1">
                <a:latin typeface="Times New Roman" pitchFamily="18" charset="0"/>
                <a:cs typeface="Times New Roman" pitchFamily="18" charset="0"/>
              </a:rPr>
              <a:t>thức</a:t>
            </a:r>
            <a:r>
              <a:rPr lang="es-ES_tradnl" sz="3200" dirty="0">
                <a:latin typeface="Times New Roman" pitchFamily="18" charset="0"/>
                <a:cs typeface="Times New Roman" pitchFamily="18" charset="0"/>
              </a:rPr>
              <a:t> </a:t>
            </a:r>
            <a:r>
              <a:rPr lang="es-ES_tradnl" sz="3200" dirty="0" err="1">
                <a:latin typeface="Times New Roman" pitchFamily="18" charset="0"/>
                <a:cs typeface="Times New Roman" pitchFamily="18" charset="0"/>
              </a:rPr>
              <a:t>như</a:t>
            </a:r>
            <a:r>
              <a:rPr lang="es-ES_tradnl" sz="3200" dirty="0" smtClean="0">
                <a:latin typeface="Times New Roman" pitchFamily="18" charset="0"/>
                <a:cs typeface="Times New Roman" pitchFamily="18" charset="0"/>
              </a:rPr>
              <a:t>:</a:t>
            </a:r>
          </a:p>
          <a:p>
            <a:pPr>
              <a:buFontTx/>
              <a:buChar char="-"/>
            </a:pPr>
            <a:r>
              <a:rPr lang="es-ES_tradnl" sz="3200" dirty="0" smtClean="0">
                <a:latin typeface="Times New Roman" pitchFamily="18" charset="0"/>
                <a:cs typeface="Times New Roman" pitchFamily="18" charset="0"/>
              </a:rPr>
              <a:t>GV </a:t>
            </a:r>
            <a:r>
              <a:rPr lang="es-ES_tradnl" sz="3200" dirty="0" err="1">
                <a:latin typeface="Times New Roman" pitchFamily="18" charset="0"/>
                <a:cs typeface="Times New Roman" pitchFamily="18" charset="0"/>
              </a:rPr>
              <a:t>mỉm</a:t>
            </a:r>
            <a:r>
              <a:rPr lang="es-ES_tradnl" sz="3200" dirty="0">
                <a:latin typeface="Times New Roman" pitchFamily="18" charset="0"/>
                <a:cs typeface="Times New Roman" pitchFamily="18" charset="0"/>
              </a:rPr>
              <a:t> </a:t>
            </a:r>
            <a:r>
              <a:rPr lang="es-ES_tradnl" sz="3200" dirty="0" err="1">
                <a:latin typeface="Times New Roman" pitchFamily="18" charset="0"/>
                <a:cs typeface="Times New Roman" pitchFamily="18" charset="0"/>
              </a:rPr>
              <a:t>cười</a:t>
            </a:r>
            <a:r>
              <a:rPr lang="es-ES_tradnl" sz="3200" dirty="0">
                <a:latin typeface="Times New Roman" pitchFamily="18" charset="0"/>
                <a:cs typeface="Times New Roman" pitchFamily="18" charset="0"/>
              </a:rPr>
              <a:t> </a:t>
            </a:r>
            <a:r>
              <a:rPr lang="es-ES_tradnl" sz="3200" dirty="0" err="1">
                <a:latin typeface="Times New Roman" pitchFamily="18" charset="0"/>
                <a:cs typeface="Times New Roman" pitchFamily="18" charset="0"/>
              </a:rPr>
              <a:t>với</a:t>
            </a:r>
            <a:r>
              <a:rPr lang="es-ES_tradnl" sz="3200" dirty="0">
                <a:latin typeface="Times New Roman" pitchFamily="18" charset="0"/>
                <a:cs typeface="Times New Roman" pitchFamily="18" charset="0"/>
              </a:rPr>
              <a:t> </a:t>
            </a:r>
            <a:r>
              <a:rPr lang="es-ES_tradnl" sz="3200" dirty="0" err="1">
                <a:latin typeface="Times New Roman" pitchFamily="18" charset="0"/>
                <a:cs typeface="Times New Roman" pitchFamily="18" charset="0"/>
              </a:rPr>
              <a:t>học</a:t>
            </a:r>
            <a:r>
              <a:rPr lang="es-ES_tradnl" sz="3200" dirty="0">
                <a:latin typeface="Times New Roman" pitchFamily="18" charset="0"/>
                <a:cs typeface="Times New Roman" pitchFamily="18" charset="0"/>
              </a:rPr>
              <a:t> </a:t>
            </a:r>
            <a:r>
              <a:rPr lang="es-ES_tradnl" sz="3200" dirty="0" err="1">
                <a:latin typeface="Times New Roman" pitchFamily="18" charset="0"/>
                <a:cs typeface="Times New Roman" pitchFamily="18" charset="0"/>
              </a:rPr>
              <a:t>sinh</a:t>
            </a:r>
            <a:r>
              <a:rPr lang="es-ES_tradnl" sz="3200" dirty="0">
                <a:latin typeface="Times New Roman" pitchFamily="18" charset="0"/>
                <a:cs typeface="Times New Roman" pitchFamily="18" charset="0"/>
              </a:rPr>
              <a:t>, </a:t>
            </a:r>
            <a:r>
              <a:rPr lang="es-ES_tradnl" sz="3200" dirty="0" err="1">
                <a:latin typeface="Times New Roman" pitchFamily="18" charset="0"/>
                <a:cs typeface="Times New Roman" pitchFamily="18" charset="0"/>
              </a:rPr>
              <a:t>khen</a:t>
            </a:r>
            <a:r>
              <a:rPr lang="es-ES_tradnl" sz="3200" dirty="0">
                <a:latin typeface="Times New Roman" pitchFamily="18" charset="0"/>
                <a:cs typeface="Times New Roman" pitchFamily="18" charset="0"/>
              </a:rPr>
              <a:t> </a:t>
            </a:r>
            <a:r>
              <a:rPr lang="es-ES_tradnl" sz="3200" dirty="0" err="1">
                <a:latin typeface="Times New Roman" pitchFamily="18" charset="0"/>
                <a:cs typeface="Times New Roman" pitchFamily="18" charset="0"/>
              </a:rPr>
              <a:t>ngợi</a:t>
            </a:r>
            <a:r>
              <a:rPr lang="es-ES_tradnl" sz="3200" dirty="0">
                <a:latin typeface="Times New Roman" pitchFamily="18" charset="0"/>
                <a:cs typeface="Times New Roman" pitchFamily="18" charset="0"/>
              </a:rPr>
              <a:t>, </a:t>
            </a:r>
            <a:r>
              <a:rPr lang="es-ES_tradnl" sz="3200" dirty="0" err="1">
                <a:latin typeface="Times New Roman" pitchFamily="18" charset="0"/>
                <a:cs typeface="Times New Roman" pitchFamily="18" charset="0"/>
              </a:rPr>
              <a:t>biểu</a:t>
            </a:r>
            <a:r>
              <a:rPr lang="es-ES_tradnl" sz="3200" dirty="0">
                <a:latin typeface="Times New Roman" pitchFamily="18" charset="0"/>
                <a:cs typeface="Times New Roman" pitchFamily="18" charset="0"/>
              </a:rPr>
              <a:t> </a:t>
            </a:r>
            <a:r>
              <a:rPr lang="es-ES_tradnl" sz="3200" dirty="0" err="1">
                <a:latin typeface="Times New Roman" pitchFamily="18" charset="0"/>
                <a:cs typeface="Times New Roman" pitchFamily="18" charset="0"/>
              </a:rPr>
              <a:t>dương</a:t>
            </a:r>
            <a:r>
              <a:rPr lang="es-ES_tradnl" sz="3200" dirty="0">
                <a:latin typeface="Times New Roman" pitchFamily="18" charset="0"/>
                <a:cs typeface="Times New Roman" pitchFamily="18" charset="0"/>
              </a:rPr>
              <a:t> </a:t>
            </a:r>
            <a:r>
              <a:rPr lang="es-ES_tradnl" sz="3200" dirty="0" err="1">
                <a:latin typeface="Times New Roman" pitchFamily="18" charset="0"/>
                <a:cs typeface="Times New Roman" pitchFamily="18" charset="0"/>
              </a:rPr>
              <a:t>trước</a:t>
            </a:r>
            <a:r>
              <a:rPr lang="es-ES_tradnl" sz="3200" dirty="0">
                <a:latin typeface="Times New Roman" pitchFamily="18" charset="0"/>
                <a:cs typeface="Times New Roman" pitchFamily="18" charset="0"/>
              </a:rPr>
              <a:t> </a:t>
            </a:r>
            <a:r>
              <a:rPr lang="es-ES_tradnl" sz="3200" dirty="0" err="1">
                <a:latin typeface="Times New Roman" pitchFamily="18" charset="0"/>
                <a:cs typeface="Times New Roman" pitchFamily="18" charset="0"/>
              </a:rPr>
              <a:t>lớp</a:t>
            </a:r>
            <a:r>
              <a:rPr lang="es-ES_tradnl" sz="3200" dirty="0">
                <a:latin typeface="Times New Roman" pitchFamily="18" charset="0"/>
                <a:cs typeface="Times New Roman" pitchFamily="18" charset="0"/>
              </a:rPr>
              <a:t>, </a:t>
            </a:r>
            <a:r>
              <a:rPr lang="es-ES_tradnl" sz="3200" dirty="0" err="1">
                <a:latin typeface="Times New Roman" pitchFamily="18" charset="0"/>
                <a:cs typeface="Times New Roman" pitchFamily="18" charset="0"/>
              </a:rPr>
              <a:t>gửi</a:t>
            </a:r>
            <a:r>
              <a:rPr lang="es-ES_tradnl" sz="3200" dirty="0">
                <a:latin typeface="Times New Roman" pitchFamily="18" charset="0"/>
                <a:cs typeface="Times New Roman" pitchFamily="18" charset="0"/>
              </a:rPr>
              <a:t> </a:t>
            </a:r>
            <a:r>
              <a:rPr lang="es-ES_tradnl" sz="3200" dirty="0" err="1">
                <a:latin typeface="Times New Roman" pitchFamily="18" charset="0"/>
                <a:cs typeface="Times New Roman" pitchFamily="18" charset="0"/>
              </a:rPr>
              <a:t>tin</a:t>
            </a:r>
            <a:r>
              <a:rPr lang="es-ES_tradnl" sz="3200" dirty="0">
                <a:latin typeface="Times New Roman" pitchFamily="18" charset="0"/>
                <a:cs typeface="Times New Roman" pitchFamily="18" charset="0"/>
              </a:rPr>
              <a:t> </a:t>
            </a:r>
            <a:r>
              <a:rPr lang="es-ES_tradnl" sz="3200" dirty="0" err="1">
                <a:latin typeface="Times New Roman" pitchFamily="18" charset="0"/>
                <a:cs typeface="Times New Roman" pitchFamily="18" charset="0"/>
              </a:rPr>
              <a:t>nhắn</a:t>
            </a:r>
            <a:r>
              <a:rPr lang="es-ES_tradnl" sz="3200" dirty="0">
                <a:latin typeface="Times New Roman" pitchFamily="18" charset="0"/>
                <a:cs typeface="Times New Roman" pitchFamily="18" charset="0"/>
              </a:rPr>
              <a:t> </a:t>
            </a:r>
            <a:r>
              <a:rPr lang="es-ES_tradnl" sz="3200" dirty="0" err="1" smtClean="0">
                <a:latin typeface="Times New Roman" pitchFamily="18" charset="0"/>
                <a:cs typeface="Times New Roman" pitchFamily="18" charset="0"/>
              </a:rPr>
              <a:t>cho</a:t>
            </a:r>
            <a:r>
              <a:rPr lang="es-ES_tradnl" sz="3200" dirty="0" smtClean="0">
                <a:latin typeface="Times New Roman" pitchFamily="18" charset="0"/>
                <a:cs typeface="Times New Roman" pitchFamily="18" charset="0"/>
              </a:rPr>
              <a:t> HS</a:t>
            </a:r>
          </a:p>
          <a:p>
            <a:pPr>
              <a:buFontTx/>
              <a:buChar char="-"/>
            </a:pPr>
            <a:r>
              <a:rPr lang="es-ES_tradnl" sz="3200" dirty="0" err="1" smtClean="0">
                <a:latin typeface="Times New Roman" pitchFamily="18" charset="0"/>
                <a:cs typeface="Times New Roman" pitchFamily="18" charset="0"/>
              </a:rPr>
              <a:t>Ban</a:t>
            </a:r>
            <a:r>
              <a:rPr lang="es-ES_tradnl" sz="3200" dirty="0" smtClean="0">
                <a:latin typeface="Times New Roman" pitchFamily="18" charset="0"/>
                <a:cs typeface="Times New Roman" pitchFamily="18" charset="0"/>
              </a:rPr>
              <a:t> </a:t>
            </a:r>
            <a:r>
              <a:rPr lang="es-ES_tradnl" sz="3200" dirty="0" err="1" smtClean="0">
                <a:latin typeface="Times New Roman" pitchFamily="18" charset="0"/>
                <a:cs typeface="Times New Roman" pitchFamily="18" charset="0"/>
              </a:rPr>
              <a:t>thưởng</a:t>
            </a:r>
            <a:r>
              <a:rPr lang="es-ES_tradnl" sz="3200" dirty="0" smtClean="0">
                <a:latin typeface="Times New Roman" pitchFamily="18" charset="0"/>
                <a:cs typeface="Times New Roman" pitchFamily="18" charset="0"/>
              </a:rPr>
              <a:t>/ </a:t>
            </a:r>
            <a:r>
              <a:rPr lang="es-ES_tradnl" sz="3200" dirty="0" err="1" smtClean="0">
                <a:latin typeface="Times New Roman" pitchFamily="18" charset="0"/>
                <a:cs typeface="Times New Roman" pitchFamily="18" charset="0"/>
              </a:rPr>
              <a:t>tước</a:t>
            </a:r>
            <a:r>
              <a:rPr lang="es-ES_tradnl" sz="3200" dirty="0" smtClean="0">
                <a:latin typeface="Times New Roman" pitchFamily="18" charset="0"/>
                <a:cs typeface="Times New Roman" pitchFamily="18" charset="0"/>
              </a:rPr>
              <a:t> </a:t>
            </a:r>
            <a:r>
              <a:rPr lang="es-ES_tradnl" sz="3200" dirty="0" err="1" smtClean="0">
                <a:latin typeface="Times New Roman" pitchFamily="18" charset="0"/>
                <a:cs typeface="Times New Roman" pitchFamily="18" charset="0"/>
              </a:rPr>
              <a:t>đi</a:t>
            </a:r>
            <a:r>
              <a:rPr lang="es-ES_tradnl" sz="3200" dirty="0" smtClean="0">
                <a:latin typeface="Times New Roman" pitchFamily="18" charset="0"/>
                <a:cs typeface="Times New Roman" pitchFamily="18" charset="0"/>
              </a:rPr>
              <a:t> </a:t>
            </a:r>
            <a:r>
              <a:rPr lang="es-ES_tradnl" sz="3200" dirty="0" err="1" smtClean="0">
                <a:latin typeface="Times New Roman" pitchFamily="18" charset="0"/>
                <a:cs typeface="Times New Roman" pitchFamily="18" charset="0"/>
              </a:rPr>
              <a:t>những</a:t>
            </a:r>
            <a:r>
              <a:rPr lang="es-ES_tradnl" sz="3200" dirty="0" smtClean="0">
                <a:latin typeface="Times New Roman" pitchFamily="18" charset="0"/>
                <a:cs typeface="Times New Roman" pitchFamily="18" charset="0"/>
              </a:rPr>
              <a:t> </a:t>
            </a:r>
            <a:r>
              <a:rPr lang="es-ES_tradnl" sz="3200" dirty="0" err="1" smtClean="0">
                <a:latin typeface="Times New Roman" pitchFamily="18" charset="0"/>
                <a:cs typeface="Times New Roman" pitchFamily="18" charset="0"/>
              </a:rPr>
              <a:t>đặc</a:t>
            </a:r>
            <a:r>
              <a:rPr lang="es-ES_tradnl" sz="3200" dirty="0" smtClean="0">
                <a:latin typeface="Times New Roman" pitchFamily="18" charset="0"/>
                <a:cs typeface="Times New Roman" pitchFamily="18" charset="0"/>
              </a:rPr>
              <a:t> </a:t>
            </a:r>
            <a:r>
              <a:rPr lang="es-ES_tradnl" sz="3200" dirty="0" err="1" smtClean="0">
                <a:latin typeface="Times New Roman" pitchFamily="18" charset="0"/>
                <a:cs typeface="Times New Roman" pitchFamily="18" charset="0"/>
              </a:rPr>
              <a:t>ân</a:t>
            </a:r>
            <a:r>
              <a:rPr lang="es-ES_tradnl" sz="3200" dirty="0" smtClean="0">
                <a:latin typeface="Times New Roman" pitchFamily="18" charset="0"/>
                <a:cs typeface="Times New Roman" pitchFamily="18" charset="0"/>
              </a:rPr>
              <a:t>…</a:t>
            </a:r>
          </a:p>
          <a:p>
            <a:pPr>
              <a:buFontTx/>
              <a:buChar char="-"/>
            </a:pPr>
            <a:r>
              <a:rPr lang="es-ES_tradnl" sz="3200" dirty="0" smtClean="0">
                <a:latin typeface="Times New Roman" pitchFamily="18" charset="0"/>
                <a:cs typeface="Times New Roman" pitchFamily="18" charset="0"/>
              </a:rPr>
              <a:t> </a:t>
            </a:r>
            <a:r>
              <a:rPr lang="es-ES_tradnl" sz="3200" dirty="0" err="1" smtClean="0">
                <a:latin typeface="Times New Roman" pitchFamily="18" charset="0"/>
                <a:cs typeface="Times New Roman" pitchFamily="18" charset="0"/>
              </a:rPr>
              <a:t>Khuyến</a:t>
            </a:r>
            <a:r>
              <a:rPr lang="es-ES_tradnl" sz="3200" dirty="0" smtClean="0">
                <a:latin typeface="Times New Roman" pitchFamily="18" charset="0"/>
                <a:cs typeface="Times New Roman" pitchFamily="18" charset="0"/>
              </a:rPr>
              <a:t> </a:t>
            </a:r>
            <a:r>
              <a:rPr lang="es-ES_tradnl" sz="3200" dirty="0" err="1" smtClean="0">
                <a:latin typeface="Times New Roman" pitchFamily="18" charset="0"/>
                <a:cs typeface="Times New Roman" pitchFamily="18" charset="0"/>
              </a:rPr>
              <a:t>khích</a:t>
            </a:r>
            <a:r>
              <a:rPr lang="es-ES_tradnl" sz="3200" dirty="0" smtClean="0">
                <a:latin typeface="Times New Roman" pitchFamily="18" charset="0"/>
                <a:cs typeface="Times New Roman" pitchFamily="18" charset="0"/>
              </a:rPr>
              <a:t> HS </a:t>
            </a:r>
            <a:r>
              <a:rPr lang="es-ES_tradnl" sz="3200" dirty="0" err="1" smtClean="0">
                <a:latin typeface="Times New Roman" pitchFamily="18" charset="0"/>
                <a:cs typeface="Times New Roman" pitchFamily="18" charset="0"/>
              </a:rPr>
              <a:t>tham</a:t>
            </a:r>
            <a:r>
              <a:rPr lang="es-ES_tradnl" sz="3200" dirty="0" smtClean="0">
                <a:latin typeface="Times New Roman" pitchFamily="18" charset="0"/>
                <a:cs typeface="Times New Roman" pitchFamily="18" charset="0"/>
              </a:rPr>
              <a:t> </a:t>
            </a:r>
            <a:r>
              <a:rPr lang="es-ES_tradnl" sz="3200" dirty="0" err="1">
                <a:latin typeface="Times New Roman" pitchFamily="18" charset="0"/>
                <a:cs typeface="Times New Roman" pitchFamily="18" charset="0"/>
              </a:rPr>
              <a:t>gia</a:t>
            </a:r>
            <a:r>
              <a:rPr lang="es-ES_tradnl" sz="3200" dirty="0">
                <a:latin typeface="Times New Roman" pitchFamily="18" charset="0"/>
                <a:cs typeface="Times New Roman" pitchFamily="18" charset="0"/>
              </a:rPr>
              <a:t> </a:t>
            </a:r>
            <a:r>
              <a:rPr lang="es-ES_tradnl" sz="3200" dirty="0" err="1">
                <a:latin typeface="Times New Roman" pitchFamily="18" charset="0"/>
                <a:cs typeface="Times New Roman" pitchFamily="18" charset="0"/>
              </a:rPr>
              <a:t>vào</a:t>
            </a:r>
            <a:r>
              <a:rPr lang="es-ES_tradnl" sz="3200" dirty="0">
                <a:latin typeface="Times New Roman" pitchFamily="18" charset="0"/>
                <a:cs typeface="Times New Roman" pitchFamily="18" charset="0"/>
              </a:rPr>
              <a:t> </a:t>
            </a:r>
            <a:r>
              <a:rPr lang="es-ES_tradnl" sz="3200" dirty="0" err="1">
                <a:latin typeface="Times New Roman" pitchFamily="18" charset="0"/>
                <a:cs typeface="Times New Roman" pitchFamily="18" charset="0"/>
              </a:rPr>
              <a:t>quá</a:t>
            </a:r>
            <a:r>
              <a:rPr lang="es-ES_tradnl" sz="3200" dirty="0">
                <a:latin typeface="Times New Roman" pitchFamily="18" charset="0"/>
                <a:cs typeface="Times New Roman" pitchFamily="18" charset="0"/>
              </a:rPr>
              <a:t> </a:t>
            </a:r>
            <a:r>
              <a:rPr lang="es-ES_tradnl" sz="3200" dirty="0" err="1">
                <a:latin typeface="Times New Roman" pitchFamily="18" charset="0"/>
                <a:cs typeface="Times New Roman" pitchFamily="18" charset="0"/>
              </a:rPr>
              <a:t>trình</a:t>
            </a:r>
            <a:r>
              <a:rPr lang="es-ES_tradnl" sz="3200" dirty="0">
                <a:latin typeface="Times New Roman" pitchFamily="18" charset="0"/>
                <a:cs typeface="Times New Roman" pitchFamily="18" charset="0"/>
              </a:rPr>
              <a:t> </a:t>
            </a:r>
            <a:r>
              <a:rPr lang="es-ES_tradnl" sz="3200" dirty="0" err="1">
                <a:latin typeface="Times New Roman" pitchFamily="18" charset="0"/>
                <a:cs typeface="Times New Roman" pitchFamily="18" charset="0"/>
              </a:rPr>
              <a:t>khen</a:t>
            </a:r>
            <a:r>
              <a:rPr lang="es-ES_tradnl" sz="3200" dirty="0">
                <a:latin typeface="Times New Roman" pitchFamily="18" charset="0"/>
                <a:cs typeface="Times New Roman" pitchFamily="18" charset="0"/>
              </a:rPr>
              <a:t> </a:t>
            </a:r>
            <a:r>
              <a:rPr lang="es-ES_tradnl" sz="3200" dirty="0" err="1">
                <a:latin typeface="Times New Roman" pitchFamily="18" charset="0"/>
                <a:cs typeface="Times New Roman" pitchFamily="18" charset="0"/>
              </a:rPr>
              <a:t>thưởng</a:t>
            </a:r>
            <a:r>
              <a:rPr lang="es-ES_tradnl" sz="3200" dirty="0">
                <a:latin typeface="Times New Roman" pitchFamily="18" charset="0"/>
                <a:cs typeface="Times New Roman" pitchFamily="18" charset="0"/>
              </a:rPr>
              <a:t> (</a:t>
            </a:r>
            <a:r>
              <a:rPr lang="es-ES_tradnl" sz="3200" dirty="0" err="1">
                <a:latin typeface="Times New Roman" pitchFamily="18" charset="0"/>
                <a:cs typeface="Times New Roman" pitchFamily="18" charset="0"/>
              </a:rPr>
              <a:t>quy</a:t>
            </a:r>
            <a:r>
              <a:rPr lang="es-ES_tradnl" sz="3200" dirty="0">
                <a:latin typeface="Times New Roman" pitchFamily="18" charset="0"/>
                <a:cs typeface="Times New Roman" pitchFamily="18" charset="0"/>
              </a:rPr>
              <a:t> </a:t>
            </a:r>
            <a:r>
              <a:rPr lang="es-ES_tradnl" sz="3200" dirty="0" err="1">
                <a:latin typeface="Times New Roman" pitchFamily="18" charset="0"/>
                <a:cs typeface="Times New Roman" pitchFamily="18" charset="0"/>
              </a:rPr>
              <a:t>định</a:t>
            </a:r>
            <a:r>
              <a:rPr lang="es-ES_tradnl" sz="3200" dirty="0">
                <a:latin typeface="Times New Roman" pitchFamily="18" charset="0"/>
                <a:cs typeface="Times New Roman" pitchFamily="18" charset="0"/>
              </a:rPr>
              <a:t> </a:t>
            </a:r>
            <a:r>
              <a:rPr lang="es-ES_tradnl" sz="3200" dirty="0" err="1">
                <a:latin typeface="Times New Roman" pitchFamily="18" charset="0"/>
                <a:cs typeface="Times New Roman" pitchFamily="18" charset="0"/>
              </a:rPr>
              <a:t>điều</a:t>
            </a:r>
            <a:r>
              <a:rPr lang="es-ES_tradnl" sz="3200" dirty="0">
                <a:latin typeface="Times New Roman" pitchFamily="18" charset="0"/>
                <a:cs typeface="Times New Roman" pitchFamily="18" charset="0"/>
              </a:rPr>
              <a:t> </a:t>
            </a:r>
            <a:r>
              <a:rPr lang="es-ES_tradnl" sz="3200" dirty="0" err="1">
                <a:latin typeface="Times New Roman" pitchFamily="18" charset="0"/>
                <a:cs typeface="Times New Roman" pitchFamily="18" charset="0"/>
              </a:rPr>
              <a:t>kiện</a:t>
            </a:r>
            <a:r>
              <a:rPr lang="es-ES_tradnl" sz="3200" dirty="0">
                <a:latin typeface="Times New Roman" pitchFamily="18" charset="0"/>
                <a:cs typeface="Times New Roman" pitchFamily="18" charset="0"/>
              </a:rPr>
              <a:t> </a:t>
            </a:r>
            <a:r>
              <a:rPr lang="es-ES_tradnl" sz="3200" dirty="0" err="1">
                <a:latin typeface="Times New Roman" pitchFamily="18" charset="0"/>
                <a:cs typeface="Times New Roman" pitchFamily="18" charset="0"/>
              </a:rPr>
              <a:t>và</a:t>
            </a:r>
            <a:r>
              <a:rPr lang="es-ES_tradnl" sz="3200" dirty="0">
                <a:latin typeface="Times New Roman" pitchFamily="18" charset="0"/>
                <a:cs typeface="Times New Roman" pitchFamily="18" charset="0"/>
              </a:rPr>
              <a:t> </a:t>
            </a:r>
            <a:r>
              <a:rPr lang="es-ES_tradnl" sz="3200" dirty="0" err="1">
                <a:latin typeface="Times New Roman" pitchFamily="18" charset="0"/>
                <a:cs typeface="Times New Roman" pitchFamily="18" charset="0"/>
              </a:rPr>
              <a:t>hình</a:t>
            </a:r>
            <a:r>
              <a:rPr lang="es-ES_tradnl" sz="3200" dirty="0">
                <a:latin typeface="Times New Roman" pitchFamily="18" charset="0"/>
                <a:cs typeface="Times New Roman" pitchFamily="18" charset="0"/>
              </a:rPr>
              <a:t> </a:t>
            </a:r>
            <a:r>
              <a:rPr lang="es-ES_tradnl" sz="3200" dirty="0" err="1">
                <a:latin typeface="Times New Roman" pitchFamily="18" charset="0"/>
                <a:cs typeface="Times New Roman" pitchFamily="18" charset="0"/>
              </a:rPr>
              <a:t>thức</a:t>
            </a:r>
            <a:r>
              <a:rPr lang="es-ES_tradnl" sz="3200" dirty="0">
                <a:latin typeface="Times New Roman" pitchFamily="18" charset="0"/>
                <a:cs typeface="Times New Roman" pitchFamily="18" charset="0"/>
              </a:rPr>
              <a:t> </a:t>
            </a:r>
            <a:r>
              <a:rPr lang="es-ES_tradnl" sz="3200" dirty="0" err="1">
                <a:latin typeface="Times New Roman" pitchFamily="18" charset="0"/>
                <a:cs typeface="Times New Roman" pitchFamily="18" charset="0"/>
              </a:rPr>
              <a:t>khen</a:t>
            </a:r>
            <a:r>
              <a:rPr lang="es-ES_tradnl" sz="3200" dirty="0">
                <a:latin typeface="Times New Roman" pitchFamily="18" charset="0"/>
                <a:cs typeface="Times New Roman" pitchFamily="18" charset="0"/>
              </a:rPr>
              <a:t> </a:t>
            </a:r>
            <a:r>
              <a:rPr lang="es-ES_tradnl" sz="3200" dirty="0" err="1" smtClean="0">
                <a:latin typeface="Times New Roman" pitchFamily="18" charset="0"/>
                <a:cs typeface="Times New Roman" pitchFamily="18" charset="0"/>
              </a:rPr>
              <a:t>thưởng</a:t>
            </a:r>
            <a:r>
              <a:rPr lang="es-ES_tradnl" sz="3200" dirty="0" smtClean="0">
                <a:latin typeface="Times New Roman" pitchFamily="18" charset="0"/>
                <a:cs typeface="Times New Roman" pitchFamily="18" charset="0"/>
              </a:rPr>
              <a:t>…).</a:t>
            </a: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1022591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90600"/>
          </a:xfrm>
        </p:spPr>
        <p:txBody>
          <a:bodyPr>
            <a:noAutofit/>
          </a:bodyPr>
          <a:lstStyle/>
          <a:p>
            <a:r>
              <a:rPr lang="en-US" sz="4000" dirty="0" err="1" smtClean="0">
                <a:solidFill>
                  <a:srgbClr val="C00000"/>
                </a:solidFill>
                <a:latin typeface="Times New Roman" pitchFamily="18" charset="0"/>
                <a:cs typeface="Times New Roman" pitchFamily="18" charset="0"/>
              </a:rPr>
              <a:t>Gợi</a:t>
            </a:r>
            <a:r>
              <a:rPr lang="en-US" sz="4000" dirty="0" smtClean="0">
                <a:solidFill>
                  <a:srgbClr val="C00000"/>
                </a:solidFill>
                <a:latin typeface="Times New Roman" pitchFamily="18" charset="0"/>
                <a:cs typeface="Times New Roman" pitchFamily="18" charset="0"/>
              </a:rPr>
              <a:t> ý </a:t>
            </a:r>
            <a:r>
              <a:rPr lang="en-US" sz="4000" dirty="0" err="1" smtClean="0">
                <a:solidFill>
                  <a:srgbClr val="C00000"/>
                </a:solidFill>
                <a:latin typeface="Times New Roman" pitchFamily="18" charset="0"/>
                <a:cs typeface="Times New Roman" pitchFamily="18" charset="0"/>
              </a:rPr>
              <a:t>một</a:t>
            </a:r>
            <a:r>
              <a:rPr lang="en-US" sz="4000" dirty="0" smtClean="0">
                <a:solidFill>
                  <a:srgbClr val="C00000"/>
                </a:solidFill>
                <a:latin typeface="Times New Roman" pitchFamily="18" charset="0"/>
                <a:cs typeface="Times New Roman" pitchFamily="18" charset="0"/>
              </a:rPr>
              <a:t> </a:t>
            </a:r>
            <a:r>
              <a:rPr lang="en-US" sz="4000" dirty="0" err="1" smtClean="0">
                <a:solidFill>
                  <a:srgbClr val="C00000"/>
                </a:solidFill>
                <a:latin typeface="Times New Roman" pitchFamily="18" charset="0"/>
                <a:cs typeface="Times New Roman" pitchFamily="18" charset="0"/>
              </a:rPr>
              <a:t>số</a:t>
            </a:r>
            <a:r>
              <a:rPr lang="en-US" sz="4000" dirty="0" smtClean="0">
                <a:solidFill>
                  <a:srgbClr val="C00000"/>
                </a:solidFill>
                <a:latin typeface="Times New Roman" pitchFamily="18" charset="0"/>
                <a:cs typeface="Times New Roman" pitchFamily="18" charset="0"/>
              </a:rPr>
              <a:t> </a:t>
            </a:r>
            <a:r>
              <a:rPr lang="en-US" sz="4000" dirty="0" err="1" smtClean="0">
                <a:solidFill>
                  <a:srgbClr val="C00000"/>
                </a:solidFill>
                <a:latin typeface="Times New Roman" pitchFamily="18" charset="0"/>
                <a:cs typeface="Times New Roman" pitchFamily="18" charset="0"/>
              </a:rPr>
              <a:t>hình</a:t>
            </a:r>
            <a:r>
              <a:rPr lang="en-US" sz="4000" dirty="0" smtClean="0">
                <a:solidFill>
                  <a:srgbClr val="C00000"/>
                </a:solidFill>
                <a:latin typeface="Times New Roman" pitchFamily="18" charset="0"/>
                <a:cs typeface="Times New Roman" pitchFamily="18" charset="0"/>
              </a:rPr>
              <a:t> </a:t>
            </a:r>
            <a:r>
              <a:rPr lang="en-US" sz="4000" dirty="0" err="1" smtClean="0">
                <a:solidFill>
                  <a:srgbClr val="C00000"/>
                </a:solidFill>
                <a:latin typeface="Times New Roman" pitchFamily="18" charset="0"/>
                <a:cs typeface="Times New Roman" pitchFamily="18" charset="0"/>
              </a:rPr>
              <a:t>thức</a:t>
            </a:r>
            <a:r>
              <a:rPr lang="en-US" sz="4000" dirty="0" smtClean="0">
                <a:solidFill>
                  <a:srgbClr val="C00000"/>
                </a:solidFill>
                <a:latin typeface="Times New Roman" pitchFamily="18" charset="0"/>
                <a:cs typeface="Times New Roman" pitchFamily="18" charset="0"/>
              </a:rPr>
              <a:t> </a:t>
            </a:r>
            <a:r>
              <a:rPr lang="en-US" sz="4000" dirty="0" err="1" smtClean="0">
                <a:solidFill>
                  <a:srgbClr val="C00000"/>
                </a:solidFill>
                <a:latin typeface="Times New Roman" pitchFamily="18" charset="0"/>
                <a:cs typeface="Times New Roman" pitchFamily="18" charset="0"/>
              </a:rPr>
              <a:t>khen</a:t>
            </a:r>
            <a:r>
              <a:rPr lang="en-US" sz="4000" dirty="0" smtClean="0">
                <a:solidFill>
                  <a:srgbClr val="C00000"/>
                </a:solidFill>
                <a:latin typeface="Times New Roman" pitchFamily="18" charset="0"/>
                <a:cs typeface="Times New Roman" pitchFamily="18" charset="0"/>
              </a:rPr>
              <a:t> </a:t>
            </a:r>
            <a:r>
              <a:rPr lang="en-US" sz="4000" dirty="0" err="1" smtClean="0">
                <a:solidFill>
                  <a:srgbClr val="C00000"/>
                </a:solidFill>
                <a:latin typeface="Times New Roman" pitchFamily="18" charset="0"/>
                <a:cs typeface="Times New Roman" pitchFamily="18" charset="0"/>
              </a:rPr>
              <a:t>thưởng</a:t>
            </a:r>
            <a:endParaRPr lang="en-US" sz="4000"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s-ES_tradnl" sz="3200" b="1" i="1" dirty="0" err="1">
                <a:latin typeface="Times New Roman" pitchFamily="18" charset="0"/>
                <a:cs typeface="Times New Roman" pitchFamily="18" charset="0"/>
              </a:rPr>
              <a:t>Thi</a:t>
            </a:r>
            <a:r>
              <a:rPr lang="es-ES_tradnl" sz="3200" b="1" i="1" dirty="0">
                <a:latin typeface="Times New Roman" pitchFamily="18" charset="0"/>
                <a:cs typeface="Times New Roman" pitchFamily="18" charset="0"/>
              </a:rPr>
              <a:t> </a:t>
            </a:r>
            <a:r>
              <a:rPr lang="es-ES_tradnl" sz="3200" b="1" i="1" dirty="0" err="1">
                <a:latin typeface="Times New Roman" pitchFamily="18" charset="0"/>
                <a:cs typeface="Times New Roman" pitchFamily="18" charset="0"/>
              </a:rPr>
              <a:t>đua</a:t>
            </a:r>
            <a:r>
              <a:rPr lang="es-ES_tradnl" sz="3200" b="1" i="1" dirty="0">
                <a:latin typeface="Times New Roman" pitchFamily="18" charset="0"/>
                <a:cs typeface="Times New Roman" pitchFamily="18" charset="0"/>
              </a:rPr>
              <a:t> </a:t>
            </a:r>
            <a:r>
              <a:rPr lang="es-ES_tradnl" sz="3200" b="1" i="1" dirty="0" err="1">
                <a:latin typeface="Times New Roman" pitchFamily="18" charset="0"/>
                <a:cs typeface="Times New Roman" pitchFamily="18" charset="0"/>
              </a:rPr>
              <a:t>giành</a:t>
            </a:r>
            <a:r>
              <a:rPr lang="es-ES_tradnl" sz="3200" b="1" i="1" dirty="0">
                <a:latin typeface="Times New Roman" pitchFamily="18" charset="0"/>
                <a:cs typeface="Times New Roman" pitchFamily="18" charset="0"/>
              </a:rPr>
              <a:t> </a:t>
            </a:r>
            <a:r>
              <a:rPr lang="es-ES_tradnl" sz="3200" b="1" i="1" dirty="0" err="1">
                <a:latin typeface="Times New Roman" pitchFamily="18" charset="0"/>
                <a:cs typeface="Times New Roman" pitchFamily="18" charset="0"/>
              </a:rPr>
              <a:t>danh</a:t>
            </a:r>
            <a:r>
              <a:rPr lang="es-ES_tradnl" sz="3200" b="1" i="1" dirty="0">
                <a:latin typeface="Times New Roman" pitchFamily="18" charset="0"/>
                <a:cs typeface="Times New Roman" pitchFamily="18" charset="0"/>
              </a:rPr>
              <a:t> </a:t>
            </a:r>
            <a:r>
              <a:rPr lang="es-ES_tradnl" sz="3200" b="1" i="1" dirty="0" err="1">
                <a:latin typeface="Times New Roman" pitchFamily="18" charset="0"/>
                <a:cs typeface="Times New Roman" pitchFamily="18" charset="0"/>
              </a:rPr>
              <a:t>hiệu</a:t>
            </a:r>
            <a:r>
              <a:rPr lang="es-ES_tradnl" sz="3200" b="1" i="1" dirty="0">
                <a:latin typeface="Times New Roman" pitchFamily="18" charset="0"/>
                <a:cs typeface="Times New Roman" pitchFamily="18" charset="0"/>
              </a:rPr>
              <a:t> </a:t>
            </a:r>
            <a:r>
              <a:rPr lang="es-ES_tradnl" sz="3200" b="1" i="1" dirty="0" err="1">
                <a:latin typeface="Times New Roman" pitchFamily="18" charset="0"/>
                <a:cs typeface="Times New Roman" pitchFamily="18" charset="0"/>
              </a:rPr>
              <a:t>nhóm</a:t>
            </a:r>
            <a:r>
              <a:rPr lang="es-ES_tradnl" sz="3200" b="1" i="1" dirty="0">
                <a:latin typeface="Times New Roman" pitchFamily="18" charset="0"/>
                <a:cs typeface="Times New Roman" pitchFamily="18" charset="0"/>
              </a:rPr>
              <a:t> </a:t>
            </a:r>
            <a:r>
              <a:rPr lang="es-ES_tradnl" sz="3200" b="1" i="1" dirty="0" err="1">
                <a:latin typeface="Times New Roman" pitchFamily="18" charset="0"/>
                <a:cs typeface="Times New Roman" pitchFamily="18" charset="0"/>
              </a:rPr>
              <a:t>tiêu</a:t>
            </a:r>
            <a:r>
              <a:rPr lang="es-ES_tradnl" sz="3200" b="1" i="1" dirty="0">
                <a:latin typeface="Times New Roman" pitchFamily="18" charset="0"/>
                <a:cs typeface="Times New Roman" pitchFamily="18" charset="0"/>
              </a:rPr>
              <a:t> </a:t>
            </a:r>
            <a:r>
              <a:rPr lang="es-ES_tradnl" sz="3200" b="1" i="1" dirty="0" err="1">
                <a:latin typeface="Times New Roman" pitchFamily="18" charset="0"/>
                <a:cs typeface="Times New Roman" pitchFamily="18" charset="0"/>
              </a:rPr>
              <a:t>biểu</a:t>
            </a:r>
            <a:r>
              <a:rPr lang="es-ES_tradnl" sz="3200" b="1" i="1" dirty="0">
                <a:latin typeface="Times New Roman" pitchFamily="18" charset="0"/>
                <a:cs typeface="Times New Roman" pitchFamily="18" charset="0"/>
              </a:rPr>
              <a:t>: </a:t>
            </a:r>
            <a:endParaRPr lang="es-ES_tradnl" sz="3200" b="1" i="1" dirty="0" smtClean="0">
              <a:latin typeface="Times New Roman" pitchFamily="18" charset="0"/>
              <a:cs typeface="Times New Roman" pitchFamily="18" charset="0"/>
            </a:endParaRPr>
          </a:p>
          <a:p>
            <a:r>
              <a:rPr lang="es-ES_tradnl" sz="3200" b="1" i="1" dirty="0" err="1">
                <a:latin typeface="Times New Roman" pitchFamily="18" charset="0"/>
                <a:cs typeface="Times New Roman" pitchFamily="18" charset="0"/>
              </a:rPr>
              <a:t>Học</a:t>
            </a:r>
            <a:r>
              <a:rPr lang="es-ES_tradnl" sz="3200" b="1" i="1" dirty="0">
                <a:latin typeface="Times New Roman" pitchFamily="18" charset="0"/>
                <a:cs typeface="Times New Roman" pitchFamily="18" charset="0"/>
              </a:rPr>
              <a:t> </a:t>
            </a:r>
            <a:r>
              <a:rPr lang="es-ES_tradnl" sz="3200" b="1" i="1" dirty="0" err="1">
                <a:latin typeface="Times New Roman" pitchFamily="18" charset="0"/>
                <a:cs typeface="Times New Roman" pitchFamily="18" charset="0"/>
              </a:rPr>
              <a:t>sinh</a:t>
            </a:r>
            <a:r>
              <a:rPr lang="es-ES_tradnl" sz="3200" b="1" i="1" dirty="0">
                <a:latin typeface="Times New Roman" pitchFamily="18" charset="0"/>
                <a:cs typeface="Times New Roman" pitchFamily="18" charset="0"/>
              </a:rPr>
              <a:t> </a:t>
            </a:r>
            <a:r>
              <a:rPr lang="es-ES_tradnl" sz="3200" b="1" i="1" dirty="0" err="1">
                <a:latin typeface="Times New Roman" pitchFamily="18" charset="0"/>
                <a:cs typeface="Times New Roman" pitchFamily="18" charset="0"/>
              </a:rPr>
              <a:t>tiêu</a:t>
            </a:r>
            <a:r>
              <a:rPr lang="es-ES_tradnl" sz="3200" b="1" i="1" dirty="0">
                <a:latin typeface="Times New Roman" pitchFamily="18" charset="0"/>
                <a:cs typeface="Times New Roman" pitchFamily="18" charset="0"/>
              </a:rPr>
              <a:t> </a:t>
            </a:r>
            <a:r>
              <a:rPr lang="es-ES_tradnl" sz="3200" b="1" i="1" dirty="0" err="1">
                <a:latin typeface="Times New Roman" pitchFamily="18" charset="0"/>
                <a:cs typeface="Times New Roman" pitchFamily="18" charset="0"/>
              </a:rPr>
              <a:t>biểu</a:t>
            </a:r>
            <a:r>
              <a:rPr lang="es-ES_tradnl" sz="3200" b="1" i="1" dirty="0">
                <a:latin typeface="Times New Roman" pitchFamily="18" charset="0"/>
                <a:cs typeface="Times New Roman" pitchFamily="18" charset="0"/>
              </a:rPr>
              <a:t> </a:t>
            </a:r>
            <a:r>
              <a:rPr lang="es-ES_tradnl" sz="3200" b="1" i="1" dirty="0" err="1">
                <a:latin typeface="Times New Roman" pitchFamily="18" charset="0"/>
                <a:cs typeface="Times New Roman" pitchFamily="18" charset="0"/>
              </a:rPr>
              <a:t>trong</a:t>
            </a:r>
            <a:r>
              <a:rPr lang="es-ES_tradnl" sz="3200" b="1" i="1" dirty="0">
                <a:latin typeface="Times New Roman" pitchFamily="18" charset="0"/>
                <a:cs typeface="Times New Roman" pitchFamily="18" charset="0"/>
              </a:rPr>
              <a:t> </a:t>
            </a:r>
            <a:r>
              <a:rPr lang="es-ES_tradnl" sz="3200" b="1" i="1" dirty="0" err="1">
                <a:latin typeface="Times New Roman" pitchFamily="18" charset="0"/>
                <a:cs typeface="Times New Roman" pitchFamily="18" charset="0"/>
              </a:rPr>
              <a:t>tuần</a:t>
            </a:r>
            <a:r>
              <a:rPr lang="es-ES_tradnl" sz="3200" b="1" i="1" dirty="0">
                <a:latin typeface="Times New Roman" pitchFamily="18" charset="0"/>
                <a:cs typeface="Times New Roman" pitchFamily="18" charset="0"/>
              </a:rPr>
              <a:t>: </a:t>
            </a:r>
            <a:endParaRPr lang="en-US" sz="3200" dirty="0">
              <a:latin typeface="Times New Roman" pitchFamily="18" charset="0"/>
              <a:cs typeface="Times New Roman" pitchFamily="18" charset="0"/>
            </a:endParaRPr>
          </a:p>
          <a:p>
            <a:r>
              <a:rPr lang="es-ES_tradnl" sz="3200" b="1" i="1" dirty="0" err="1">
                <a:latin typeface="Times New Roman" pitchFamily="18" charset="0"/>
                <a:cs typeface="Times New Roman" pitchFamily="18" charset="0"/>
              </a:rPr>
              <a:t>Khen</a:t>
            </a:r>
            <a:r>
              <a:rPr lang="es-ES_tradnl" sz="3200" b="1" i="1" dirty="0">
                <a:latin typeface="Times New Roman" pitchFamily="18" charset="0"/>
                <a:cs typeface="Times New Roman" pitchFamily="18" charset="0"/>
              </a:rPr>
              <a:t> </a:t>
            </a:r>
            <a:r>
              <a:rPr lang="es-ES_tradnl" sz="3200" b="1" i="1" dirty="0" err="1">
                <a:latin typeface="Times New Roman" pitchFamily="18" charset="0"/>
                <a:cs typeface="Times New Roman" pitchFamily="18" charset="0"/>
              </a:rPr>
              <a:t>thưởng</a:t>
            </a:r>
            <a:r>
              <a:rPr lang="es-ES_tradnl" sz="3200" b="1" i="1" dirty="0">
                <a:latin typeface="Times New Roman" pitchFamily="18" charset="0"/>
                <a:cs typeface="Times New Roman" pitchFamily="18" charset="0"/>
              </a:rPr>
              <a:t>:   </a:t>
            </a:r>
            <a:endParaRPr lang="es-ES_tradnl" sz="3200" b="1" i="1" dirty="0" smtClean="0">
              <a:latin typeface="Times New Roman" pitchFamily="18" charset="0"/>
              <a:cs typeface="Times New Roman" pitchFamily="18" charset="0"/>
            </a:endParaRPr>
          </a:p>
          <a:p>
            <a:r>
              <a:rPr lang="es-ES_tradnl" sz="3200" b="1" i="1" dirty="0" err="1">
                <a:latin typeface="Times New Roman" pitchFamily="18" charset="0"/>
                <a:cs typeface="Times New Roman" pitchFamily="18" charset="0"/>
              </a:rPr>
              <a:t>Ngày</a:t>
            </a:r>
            <a:r>
              <a:rPr lang="es-ES_tradnl" sz="3200" b="1" i="1" dirty="0">
                <a:latin typeface="Times New Roman" pitchFamily="18" charset="0"/>
                <a:cs typeface="Times New Roman" pitchFamily="18" charset="0"/>
              </a:rPr>
              <a:t> </a:t>
            </a:r>
            <a:r>
              <a:rPr lang="es-ES_tradnl" sz="3200" b="1" i="1" dirty="0" err="1">
                <a:latin typeface="Times New Roman" pitchFamily="18" charset="0"/>
                <a:cs typeface="Times New Roman" pitchFamily="18" charset="0"/>
              </a:rPr>
              <a:t>hội</a:t>
            </a:r>
            <a:r>
              <a:rPr lang="es-ES_tradnl" sz="3200" b="1" i="1" dirty="0">
                <a:latin typeface="Times New Roman" pitchFamily="18" charset="0"/>
                <a:cs typeface="Times New Roman" pitchFamily="18" charset="0"/>
              </a:rPr>
              <a:t> </a:t>
            </a:r>
            <a:r>
              <a:rPr lang="es-ES_tradnl" sz="3200" b="1" i="1" dirty="0" err="1">
                <a:latin typeface="Times New Roman" pitchFamily="18" charset="0"/>
                <a:cs typeface="Times New Roman" pitchFamily="18" charset="0"/>
              </a:rPr>
              <a:t>thể</a:t>
            </a:r>
            <a:r>
              <a:rPr lang="es-ES_tradnl" sz="3200" b="1" i="1" dirty="0">
                <a:latin typeface="Times New Roman" pitchFamily="18" charset="0"/>
                <a:cs typeface="Times New Roman" pitchFamily="18" charset="0"/>
              </a:rPr>
              <a:t> </a:t>
            </a:r>
            <a:r>
              <a:rPr lang="es-ES_tradnl" sz="3200" b="1" i="1" dirty="0" err="1">
                <a:latin typeface="Times New Roman" pitchFamily="18" charset="0"/>
                <a:cs typeface="Times New Roman" pitchFamily="18" charset="0"/>
              </a:rPr>
              <a:t>thao</a:t>
            </a:r>
            <a:r>
              <a:rPr lang="es-ES_tradnl" sz="3200" b="1" i="1" dirty="0">
                <a:latin typeface="Times New Roman" pitchFamily="18" charset="0"/>
                <a:cs typeface="Times New Roman" pitchFamily="18" charset="0"/>
              </a:rPr>
              <a:t> (</a:t>
            </a:r>
            <a:r>
              <a:rPr lang="es-ES_tradnl" sz="3200" b="1" i="1" dirty="0" err="1">
                <a:latin typeface="Times New Roman" pitchFamily="18" charset="0"/>
                <a:cs typeface="Times New Roman" pitchFamily="18" charset="0"/>
              </a:rPr>
              <a:t>học</a:t>
            </a:r>
            <a:r>
              <a:rPr lang="es-ES_tradnl" sz="3200" b="1" i="1" dirty="0">
                <a:latin typeface="Times New Roman" pitchFamily="18" charset="0"/>
                <a:cs typeface="Times New Roman" pitchFamily="18" charset="0"/>
              </a:rPr>
              <a:t> </a:t>
            </a:r>
            <a:r>
              <a:rPr lang="es-ES_tradnl" sz="3200" b="1" i="1" dirty="0" err="1">
                <a:latin typeface="Times New Roman" pitchFamily="18" charset="0"/>
                <a:cs typeface="Times New Roman" pitchFamily="18" charset="0"/>
              </a:rPr>
              <a:t>sinh</a:t>
            </a:r>
            <a:r>
              <a:rPr lang="es-ES_tradnl" sz="3200" b="1" i="1" dirty="0">
                <a:latin typeface="Times New Roman" pitchFamily="18" charset="0"/>
                <a:cs typeface="Times New Roman" pitchFamily="18" charset="0"/>
              </a:rPr>
              <a:t> </a:t>
            </a:r>
            <a:r>
              <a:rPr lang="es-ES_tradnl" sz="3200" b="1" i="1" dirty="0" err="1">
                <a:latin typeface="Times New Roman" pitchFamily="18" charset="0"/>
                <a:cs typeface="Times New Roman" pitchFamily="18" charset="0"/>
              </a:rPr>
              <a:t>thi</a:t>
            </a:r>
            <a:r>
              <a:rPr lang="es-ES_tradnl" sz="3200" b="1" i="1" dirty="0">
                <a:latin typeface="Times New Roman" pitchFamily="18" charset="0"/>
                <a:cs typeface="Times New Roman" pitchFamily="18" charset="0"/>
              </a:rPr>
              <a:t> </a:t>
            </a:r>
            <a:r>
              <a:rPr lang="es-ES_tradnl" sz="3200" b="1" i="1" dirty="0" err="1">
                <a:latin typeface="Times New Roman" pitchFamily="18" charset="0"/>
                <a:cs typeface="Times New Roman" pitchFamily="18" charset="0"/>
              </a:rPr>
              <a:t>đấu</a:t>
            </a:r>
            <a:r>
              <a:rPr lang="es-ES_tradnl" sz="3200" b="1" i="1" dirty="0">
                <a:latin typeface="Times New Roman" pitchFamily="18" charset="0"/>
                <a:cs typeface="Times New Roman" pitchFamily="18" charset="0"/>
              </a:rPr>
              <a:t> </a:t>
            </a:r>
            <a:r>
              <a:rPr lang="es-ES_tradnl" sz="3200" b="1" i="1" dirty="0" err="1">
                <a:latin typeface="Times New Roman" pitchFamily="18" charset="0"/>
                <a:cs typeface="Times New Roman" pitchFamily="18" charset="0"/>
              </a:rPr>
              <a:t>với</a:t>
            </a:r>
            <a:r>
              <a:rPr lang="es-ES_tradnl" sz="3200" b="1" i="1" dirty="0">
                <a:latin typeface="Times New Roman" pitchFamily="18" charset="0"/>
                <a:cs typeface="Times New Roman" pitchFamily="18" charset="0"/>
              </a:rPr>
              <a:t> </a:t>
            </a:r>
            <a:r>
              <a:rPr lang="es-ES_tradnl" sz="3200" b="1" i="1" dirty="0" err="1">
                <a:latin typeface="Times New Roman" pitchFamily="18" charset="0"/>
                <a:cs typeface="Times New Roman" pitchFamily="18" charset="0"/>
              </a:rPr>
              <a:t>giáo</a:t>
            </a:r>
            <a:r>
              <a:rPr lang="es-ES_tradnl" sz="3200" b="1" i="1" dirty="0">
                <a:latin typeface="Times New Roman" pitchFamily="18" charset="0"/>
                <a:cs typeface="Times New Roman" pitchFamily="18" charset="0"/>
              </a:rPr>
              <a:t> </a:t>
            </a:r>
            <a:r>
              <a:rPr lang="es-ES_tradnl" sz="3200" b="1" i="1" dirty="0" err="1">
                <a:latin typeface="Times New Roman" pitchFamily="18" charset="0"/>
                <a:cs typeface="Times New Roman" pitchFamily="18" charset="0"/>
              </a:rPr>
              <a:t>viên</a:t>
            </a:r>
            <a:r>
              <a:rPr lang="es-ES_tradnl" sz="3200" b="1" i="1" dirty="0">
                <a:latin typeface="Times New Roman" pitchFamily="18" charset="0"/>
                <a:cs typeface="Times New Roman" pitchFamily="18" charset="0"/>
              </a:rPr>
              <a:t>):</a:t>
            </a:r>
            <a:r>
              <a:rPr lang="es-ES_tradnl" sz="3200" dirty="0">
                <a:latin typeface="Times New Roman" pitchFamily="18" charset="0"/>
                <a:cs typeface="Times New Roman" pitchFamily="18" charset="0"/>
              </a:rPr>
              <a:t> </a:t>
            </a:r>
            <a:endParaRPr lang="en-US" sz="3200" dirty="0">
              <a:latin typeface="Times New Roman" pitchFamily="18" charset="0"/>
              <a:cs typeface="Times New Roman" pitchFamily="18" charset="0"/>
            </a:endParaRPr>
          </a:p>
          <a:p>
            <a:r>
              <a:rPr lang="es-ES_tradnl" sz="3200" b="1" i="1" dirty="0" err="1">
                <a:latin typeface="Times New Roman" pitchFamily="18" charset="0"/>
                <a:cs typeface="Times New Roman" pitchFamily="18" charset="0"/>
              </a:rPr>
              <a:t>Hoạt</a:t>
            </a:r>
            <a:r>
              <a:rPr lang="es-ES_tradnl" sz="3200" b="1" i="1" dirty="0">
                <a:latin typeface="Times New Roman" pitchFamily="18" charset="0"/>
                <a:cs typeface="Times New Roman" pitchFamily="18" charset="0"/>
              </a:rPr>
              <a:t> </a:t>
            </a:r>
            <a:r>
              <a:rPr lang="es-ES_tradnl" sz="3200" b="1" i="1" dirty="0" err="1">
                <a:latin typeface="Times New Roman" pitchFamily="18" charset="0"/>
                <a:cs typeface="Times New Roman" pitchFamily="18" charset="0"/>
              </a:rPr>
              <a:t>động</a:t>
            </a:r>
            <a:r>
              <a:rPr lang="es-ES_tradnl" sz="3200" b="1" i="1" dirty="0">
                <a:latin typeface="Times New Roman" pitchFamily="18" charset="0"/>
                <a:cs typeface="Times New Roman" pitchFamily="18" charset="0"/>
              </a:rPr>
              <a:t>/</a:t>
            </a:r>
            <a:r>
              <a:rPr lang="es-ES_tradnl" sz="3200" b="1" i="1" dirty="0" err="1">
                <a:latin typeface="Times New Roman" pitchFamily="18" charset="0"/>
                <a:cs typeface="Times New Roman" pitchFamily="18" charset="0"/>
              </a:rPr>
              <a:t>sự</a:t>
            </a:r>
            <a:r>
              <a:rPr lang="es-ES_tradnl" sz="3200" b="1" i="1" dirty="0">
                <a:latin typeface="Times New Roman" pitchFamily="18" charset="0"/>
                <a:cs typeface="Times New Roman" pitchFamily="18" charset="0"/>
              </a:rPr>
              <a:t> </a:t>
            </a:r>
            <a:r>
              <a:rPr lang="es-ES_tradnl" sz="3200" b="1" i="1" dirty="0" err="1">
                <a:latin typeface="Times New Roman" pitchFamily="18" charset="0"/>
                <a:cs typeface="Times New Roman" pitchFamily="18" charset="0"/>
              </a:rPr>
              <a:t>kiện</a:t>
            </a:r>
            <a:r>
              <a:rPr lang="es-ES_tradnl" sz="3200" b="1" i="1" dirty="0">
                <a:latin typeface="Times New Roman" pitchFamily="18" charset="0"/>
                <a:cs typeface="Times New Roman" pitchFamily="18" charset="0"/>
              </a:rPr>
              <a:t> </a:t>
            </a:r>
            <a:r>
              <a:rPr lang="es-ES_tradnl" sz="3200" b="1" i="1" dirty="0" err="1">
                <a:latin typeface="Times New Roman" pitchFamily="18" charset="0"/>
                <a:cs typeface="Times New Roman" pitchFamily="18" charset="0"/>
              </a:rPr>
              <a:t>đặc</a:t>
            </a:r>
            <a:r>
              <a:rPr lang="es-ES_tradnl" sz="3200" b="1" i="1" dirty="0">
                <a:latin typeface="Times New Roman" pitchFamily="18" charset="0"/>
                <a:cs typeface="Times New Roman" pitchFamily="18" charset="0"/>
              </a:rPr>
              <a:t> </a:t>
            </a:r>
            <a:r>
              <a:rPr lang="es-ES_tradnl" sz="3200" b="1" i="1" dirty="0" err="1">
                <a:latin typeface="Times New Roman" pitchFamily="18" charset="0"/>
                <a:cs typeface="Times New Roman" pitchFamily="18" charset="0"/>
              </a:rPr>
              <a:t>biệt</a:t>
            </a:r>
            <a:r>
              <a:rPr lang="es-ES_tradnl" sz="3200" b="1" i="1" dirty="0">
                <a:latin typeface="Times New Roman" pitchFamily="18" charset="0"/>
                <a:cs typeface="Times New Roman" pitchFamily="18" charset="0"/>
              </a:rPr>
              <a:t> </a:t>
            </a:r>
            <a:r>
              <a:rPr lang="es-ES_tradnl" sz="3200" b="1" i="1" dirty="0" err="1">
                <a:latin typeface="Times New Roman" pitchFamily="18" charset="0"/>
                <a:cs typeface="Times New Roman" pitchFamily="18" charset="0"/>
              </a:rPr>
              <a:t>khác</a:t>
            </a:r>
            <a:r>
              <a:rPr lang="es-ES_tradnl" sz="3200" b="1" i="1" dirty="0">
                <a:latin typeface="Times New Roman" pitchFamily="18" charset="0"/>
                <a:cs typeface="Times New Roman" pitchFamily="18" charset="0"/>
              </a:rPr>
              <a:t>:</a:t>
            </a:r>
            <a:r>
              <a:rPr lang="es-ES_tradnl" sz="3200" dirty="0">
                <a:latin typeface="Times New Roman" pitchFamily="18" charset="0"/>
                <a:cs typeface="Times New Roman" pitchFamily="18" charset="0"/>
              </a:rPr>
              <a:t>   </a:t>
            </a:r>
            <a:endParaRPr lang="en-US" sz="3200" dirty="0">
              <a:latin typeface="Times New Roman" pitchFamily="18" charset="0"/>
              <a:cs typeface="Times New Roman" pitchFamily="18" charset="0"/>
            </a:endParaRPr>
          </a:p>
          <a:p>
            <a:r>
              <a:rPr lang="en-US" sz="3200" dirty="0" smtClean="0">
                <a:latin typeface="Times New Roman" pitchFamily="18" charset="0"/>
                <a:cs typeface="Times New Roman" pitchFamily="18" charset="0"/>
              </a:rPr>
              <a:t>…</a:t>
            </a: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242079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linds(horizont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linds(horizontal)">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1" name="Rectangle 3"/>
          <p:cNvSpPr>
            <a:spLocks noGrp="1" noChangeArrowheads="1"/>
          </p:cNvSpPr>
          <p:nvPr>
            <p:ph idx="1"/>
          </p:nvPr>
        </p:nvSpPr>
        <p:spPr>
          <a:xfrm>
            <a:off x="304800" y="228600"/>
            <a:ext cx="8229600" cy="5334000"/>
          </a:xfrm>
        </p:spPr>
        <p:txBody>
          <a:bodyPr/>
          <a:lstStyle/>
          <a:p>
            <a:pPr>
              <a:buFontTx/>
              <a:buChar char="-"/>
              <a:tabLst>
                <a:tab pos="457200" algn="l"/>
              </a:tabLst>
            </a:pPr>
            <a:endParaRPr lang="en-US" sz="2800" dirty="0" smtClean="0"/>
          </a:p>
          <a:p>
            <a:pPr>
              <a:buFontTx/>
              <a:buChar char="-"/>
              <a:tabLst>
                <a:tab pos="457200" algn="l"/>
              </a:tabLst>
            </a:pPr>
            <a:endParaRPr lang="en-US" sz="2800" dirty="0" smtClean="0"/>
          </a:p>
          <a:p>
            <a:pPr>
              <a:buFontTx/>
              <a:buChar char="-"/>
              <a:tabLst>
                <a:tab pos="457200" algn="l"/>
              </a:tabLst>
            </a:pPr>
            <a:r>
              <a:rPr lang="en-US" sz="3200" dirty="0" err="1" smtClean="0">
                <a:latin typeface="Times New Roman" pitchFamily="18" charset="0"/>
                <a:cs typeface="Times New Roman" pitchFamily="18" charset="0"/>
              </a:rPr>
              <a:t>Nguyên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tắc</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chính</a:t>
            </a:r>
            <a:r>
              <a:rPr lang="en-US" sz="3200" dirty="0" smtClean="0">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Thay</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chê</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bai</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bằng</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khen</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ngợi</a:t>
            </a:r>
            <a:endParaRPr lang="vi-VN" sz="3200" dirty="0" smtClean="0">
              <a:solidFill>
                <a:srgbClr val="FF0000"/>
              </a:solidFill>
              <a:latin typeface="Times New Roman" pitchFamily="18" charset="0"/>
              <a:cs typeface="Times New Roman" pitchFamily="18" charset="0"/>
              <a:sym typeface="Wingdings" pitchFamily="2" charset="2"/>
            </a:endParaRPr>
          </a:p>
          <a:p>
            <a:pPr>
              <a:buFontTx/>
              <a:buChar char="-"/>
              <a:tabLst>
                <a:tab pos="457200" algn="l"/>
              </a:tabLst>
            </a:pPr>
            <a:r>
              <a:rPr lang="en-US" sz="3200" dirty="0" smtClean="0">
                <a:latin typeface="Times New Roman" pitchFamily="18" charset="0"/>
                <a:cs typeface="Times New Roman" pitchFamily="18" charset="0"/>
              </a:rPr>
              <a:t> </a:t>
            </a:r>
            <a:r>
              <a:rPr lang="vi-VN" sz="3200" dirty="0" smtClean="0">
                <a:latin typeface="Times New Roman" pitchFamily="18" charset="0"/>
                <a:cs typeface="Times New Roman" pitchFamily="18" charset="0"/>
              </a:rPr>
              <a:t>Phải biết đặt niềm tin vào sự tiến bộ của trẻ, xử lý  sai phạm của trẻ một cách rõ ràng, dứt khoát nhưng phải có sự động viên, khuyến khích.</a:t>
            </a:r>
            <a:endParaRPr lang="en-US" sz="32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2771">
                                            <p:txEl>
                                              <p:pRg st="2" end="2"/>
                                            </p:txEl>
                                          </p:spTgt>
                                        </p:tgtEl>
                                        <p:attrNameLst>
                                          <p:attrName>style.visibility</p:attrName>
                                        </p:attrNameLst>
                                      </p:cBhvr>
                                      <p:to>
                                        <p:strVal val="visible"/>
                                      </p:to>
                                    </p:set>
                                    <p:anim calcmode="lin" valueType="num">
                                      <p:cBhvr>
                                        <p:cTn id="7" dur="500" fill="hold"/>
                                        <p:tgtEl>
                                          <p:spTgt spid="32771">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2771">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2771">
                                            <p:txEl>
                                              <p:pRg st="3" end="3"/>
                                            </p:txEl>
                                          </p:spTgt>
                                        </p:tgtEl>
                                        <p:attrNameLst>
                                          <p:attrName>style.visibility</p:attrName>
                                        </p:attrNameLst>
                                      </p:cBhvr>
                                      <p:to>
                                        <p:strVal val="visible"/>
                                      </p:to>
                                    </p:set>
                                    <p:anim calcmode="lin" valueType="num">
                                      <p:cBhvr>
                                        <p:cTn id="13" dur="500" fill="hold"/>
                                        <p:tgtEl>
                                          <p:spTgt spid="32771">
                                            <p:txEl>
                                              <p:pRg st="3" end="3"/>
                                            </p:txEl>
                                          </p:spTgt>
                                        </p:tgtEl>
                                        <p:attrNameLst>
                                          <p:attrName>ppt_w</p:attrName>
                                        </p:attrNameLst>
                                      </p:cBhvr>
                                      <p:tavLst>
                                        <p:tav tm="0">
                                          <p:val>
                                            <p:fltVal val="0"/>
                                          </p:val>
                                        </p:tav>
                                        <p:tav tm="100000">
                                          <p:val>
                                            <p:strVal val="#ppt_w"/>
                                          </p:val>
                                        </p:tav>
                                      </p:tavLst>
                                    </p:anim>
                                    <p:anim calcmode="lin" valueType="num">
                                      <p:cBhvr>
                                        <p:cTn id="14" dur="500" fill="hold"/>
                                        <p:tgtEl>
                                          <p:spTgt spid="32771">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08" name="Rectangle 64"/>
          <p:cNvSpPr>
            <a:spLocks noChangeArrowheads="1"/>
          </p:cNvSpPr>
          <p:nvPr/>
        </p:nvSpPr>
        <p:spPr bwMode="auto">
          <a:xfrm>
            <a:off x="457200" y="838201"/>
            <a:ext cx="8153400" cy="5481501"/>
          </a:xfrm>
          <a:prstGeom prst="rect">
            <a:avLst/>
          </a:prstGeom>
          <a:noFill/>
          <a:ln w="9525" algn="ctr">
            <a:noFill/>
            <a:miter lim="800000"/>
            <a:headEnd/>
            <a:tailEnd/>
          </a:ln>
          <a:effectLst/>
        </p:spPr>
        <p:txBody>
          <a:bodyPr wrap="square" anchor="ctr">
            <a:spAutoFit/>
          </a:bodyPr>
          <a:lstStyle/>
          <a:p>
            <a:pPr algn="ctr">
              <a:buNone/>
            </a:pPr>
            <a:r>
              <a:rPr lang="en-US" sz="4000" i="0" dirty="0" smtClean="0">
                <a:solidFill>
                  <a:srgbClr val="FF0000"/>
                </a:solidFill>
                <a:latin typeface="Times New Roman" pitchFamily="18" charset="0"/>
                <a:cs typeface="Times New Roman" pitchFamily="18" charset="0"/>
              </a:rPr>
              <a:t>MỤC TIÊU</a:t>
            </a:r>
          </a:p>
          <a:p>
            <a:pPr lvl="1"/>
            <a:r>
              <a:rPr lang="vi-VN" sz="2400" smtClean="0"/>
              <a:t> </a:t>
            </a:r>
            <a:r>
              <a:rPr lang="vi-VN" sz="3200" dirty="0" smtClean="0">
                <a:latin typeface="+mn-lt"/>
              </a:rPr>
              <a:t>Nêu được các biện pháp kỷ luật tích cực áp dụng trong nhà trường T</a:t>
            </a:r>
            <a:r>
              <a:rPr lang="en-US" sz="3200" dirty="0" err="1" smtClean="0">
                <a:latin typeface="+mn-lt"/>
              </a:rPr>
              <a:t>rH</a:t>
            </a:r>
            <a:r>
              <a:rPr lang="es-ES_tradnl" sz="3200" dirty="0" smtClean="0">
                <a:latin typeface="+mn-lt"/>
              </a:rPr>
              <a:t>.</a:t>
            </a:r>
            <a:endParaRPr lang="en-US" sz="3200" dirty="0" smtClean="0">
              <a:latin typeface="+mn-lt"/>
            </a:endParaRPr>
          </a:p>
          <a:p>
            <a:pPr lvl="1"/>
            <a:r>
              <a:rPr lang="vi-VN" sz="3200" dirty="0" smtClean="0">
                <a:latin typeface="+mn-lt"/>
              </a:rPr>
              <a:t> </a:t>
            </a:r>
            <a:r>
              <a:rPr lang="es-ES_tradnl" sz="3200" dirty="0" err="1" smtClean="0">
                <a:latin typeface="Times New Roman" pitchFamily="18" charset="0"/>
                <a:cs typeface="Times New Roman" pitchFamily="18" charset="0"/>
              </a:rPr>
              <a:t>Nêu</a:t>
            </a:r>
            <a:r>
              <a:rPr lang="es-ES_tradnl" sz="3200" dirty="0" smtClean="0">
                <a:latin typeface="Times New Roman" pitchFamily="18" charset="0"/>
                <a:cs typeface="Times New Roman" pitchFamily="18" charset="0"/>
              </a:rPr>
              <a:t> </a:t>
            </a:r>
            <a:r>
              <a:rPr lang="es-ES_tradnl" sz="3200" dirty="0" err="1" smtClean="0">
                <a:latin typeface="Times New Roman" pitchFamily="18" charset="0"/>
                <a:cs typeface="Times New Roman" pitchFamily="18" charset="0"/>
              </a:rPr>
              <a:t>được</a:t>
            </a:r>
            <a:r>
              <a:rPr lang="es-ES_tradnl" sz="3200" dirty="0" smtClean="0">
                <a:latin typeface="Times New Roman" pitchFamily="18" charset="0"/>
                <a:cs typeface="Times New Roman" pitchFamily="18" charset="0"/>
              </a:rPr>
              <a:t> </a:t>
            </a:r>
            <a:r>
              <a:rPr lang="es-ES_tradnl" sz="3200" dirty="0" err="1" smtClean="0">
                <a:latin typeface="Times New Roman" pitchFamily="18" charset="0"/>
                <a:cs typeface="Times New Roman" pitchFamily="18" charset="0"/>
              </a:rPr>
              <a:t>các</a:t>
            </a:r>
            <a:r>
              <a:rPr lang="es-ES_tradnl" sz="3200" dirty="0" smtClean="0">
                <a:latin typeface="Times New Roman" pitchFamily="18" charset="0"/>
                <a:cs typeface="Times New Roman" pitchFamily="18" charset="0"/>
              </a:rPr>
              <a:t> </a:t>
            </a:r>
            <a:r>
              <a:rPr lang="es-ES_tradnl" sz="3200" dirty="0" err="1" smtClean="0">
                <a:latin typeface="Times New Roman" pitchFamily="18" charset="0"/>
                <a:cs typeface="Times New Roman" pitchFamily="18" charset="0"/>
              </a:rPr>
              <a:t>hình</a:t>
            </a:r>
            <a:r>
              <a:rPr lang="es-ES_tradnl" sz="3200" dirty="0" smtClean="0">
                <a:latin typeface="Times New Roman" pitchFamily="18" charset="0"/>
                <a:cs typeface="Times New Roman" pitchFamily="18" charset="0"/>
              </a:rPr>
              <a:t> </a:t>
            </a:r>
            <a:r>
              <a:rPr lang="es-ES_tradnl" sz="3200" dirty="0" err="1" smtClean="0">
                <a:latin typeface="Times New Roman" pitchFamily="18" charset="0"/>
                <a:cs typeface="Times New Roman" pitchFamily="18" charset="0"/>
              </a:rPr>
              <a:t>thức</a:t>
            </a:r>
            <a:r>
              <a:rPr lang="es-ES_tradnl" sz="3200" dirty="0" smtClean="0">
                <a:latin typeface="Times New Roman" pitchFamily="18" charset="0"/>
                <a:cs typeface="Times New Roman" pitchFamily="18" charset="0"/>
              </a:rPr>
              <a:t> </a:t>
            </a:r>
            <a:r>
              <a:rPr lang="es-ES_tradnl" sz="3200" dirty="0" err="1" smtClean="0">
                <a:latin typeface="Times New Roman" pitchFamily="18" charset="0"/>
                <a:cs typeface="Times New Roman" pitchFamily="18" charset="0"/>
              </a:rPr>
              <a:t>hoạt</a:t>
            </a:r>
            <a:r>
              <a:rPr lang="es-ES_tradnl" sz="3200" dirty="0" smtClean="0">
                <a:latin typeface="Times New Roman" pitchFamily="18" charset="0"/>
                <a:cs typeface="Times New Roman" pitchFamily="18" charset="0"/>
              </a:rPr>
              <a:t> </a:t>
            </a:r>
            <a:r>
              <a:rPr lang="es-ES_tradnl" sz="3200" dirty="0" err="1" smtClean="0">
                <a:latin typeface="Times New Roman" pitchFamily="18" charset="0"/>
                <a:cs typeface="Times New Roman" pitchFamily="18" charset="0"/>
              </a:rPr>
              <a:t>động</a:t>
            </a:r>
            <a:r>
              <a:rPr lang="es-ES_tradnl" sz="3200" dirty="0" smtClean="0">
                <a:latin typeface="Times New Roman" pitchFamily="18" charset="0"/>
                <a:cs typeface="Times New Roman" pitchFamily="18" charset="0"/>
              </a:rPr>
              <a:t> </a:t>
            </a:r>
            <a:r>
              <a:rPr lang="es-ES_tradnl" sz="3200" dirty="0" err="1" smtClean="0">
                <a:latin typeface="Times New Roman" pitchFamily="18" charset="0"/>
                <a:cs typeface="Times New Roman" pitchFamily="18" charset="0"/>
              </a:rPr>
              <a:t>nhằm</a:t>
            </a:r>
            <a:r>
              <a:rPr lang="es-ES_tradnl" sz="3200" dirty="0" smtClean="0">
                <a:latin typeface="Times New Roman" pitchFamily="18" charset="0"/>
                <a:cs typeface="Times New Roman" pitchFamily="18" charset="0"/>
              </a:rPr>
              <a:t> </a:t>
            </a:r>
            <a:r>
              <a:rPr lang="es-ES_tradnl" sz="3200" dirty="0" err="1" smtClean="0">
                <a:latin typeface="Times New Roman" pitchFamily="18" charset="0"/>
                <a:cs typeface="Times New Roman" pitchFamily="18" charset="0"/>
              </a:rPr>
              <a:t>thực</a:t>
            </a:r>
            <a:r>
              <a:rPr lang="es-ES_tradnl" sz="3200" dirty="0" smtClean="0">
                <a:latin typeface="Times New Roman" pitchFamily="18" charset="0"/>
                <a:cs typeface="Times New Roman" pitchFamily="18" charset="0"/>
              </a:rPr>
              <a:t> </a:t>
            </a:r>
            <a:r>
              <a:rPr lang="es-ES_tradnl" sz="3200" dirty="0" err="1" smtClean="0">
                <a:latin typeface="Times New Roman" pitchFamily="18" charset="0"/>
                <a:cs typeface="Times New Roman" pitchFamily="18" charset="0"/>
              </a:rPr>
              <a:t>hiện</a:t>
            </a:r>
            <a:r>
              <a:rPr lang="es-ES_tradnl" sz="3200" dirty="0" smtClean="0">
                <a:latin typeface="Times New Roman" pitchFamily="18" charset="0"/>
                <a:cs typeface="Times New Roman" pitchFamily="18" charset="0"/>
              </a:rPr>
              <a:t> KLTC </a:t>
            </a:r>
            <a:r>
              <a:rPr lang="es-ES_tradnl" sz="3200" dirty="0" err="1" smtClean="0">
                <a:latin typeface="Times New Roman" pitchFamily="18" charset="0"/>
                <a:cs typeface="Times New Roman" pitchFamily="18" charset="0"/>
              </a:rPr>
              <a:t>trong</a:t>
            </a:r>
            <a:r>
              <a:rPr lang="es-ES_tradnl" sz="3200" dirty="0" smtClean="0">
                <a:latin typeface="Times New Roman" pitchFamily="18" charset="0"/>
                <a:cs typeface="Times New Roman" pitchFamily="18" charset="0"/>
              </a:rPr>
              <a:t> </a:t>
            </a:r>
            <a:r>
              <a:rPr lang="es-ES_tradnl" sz="3200" dirty="0" err="1" smtClean="0">
                <a:latin typeface="Times New Roman" pitchFamily="18" charset="0"/>
                <a:cs typeface="Times New Roman" pitchFamily="18" charset="0"/>
              </a:rPr>
              <a:t>trường</a:t>
            </a:r>
            <a:r>
              <a:rPr lang="es-ES_tradnl" sz="3200" dirty="0" smtClean="0">
                <a:latin typeface="Times New Roman" pitchFamily="18" charset="0"/>
                <a:cs typeface="Times New Roman" pitchFamily="18" charset="0"/>
              </a:rPr>
              <a:t> </a:t>
            </a:r>
            <a:r>
              <a:rPr lang="es-ES_tradnl" sz="3200" dirty="0" err="1" smtClean="0">
                <a:latin typeface="Times New Roman" pitchFamily="18" charset="0"/>
                <a:cs typeface="Times New Roman" pitchFamily="18" charset="0"/>
              </a:rPr>
              <a:t>TrH</a:t>
            </a:r>
            <a:r>
              <a:rPr lang="es-ES_tradnl" sz="3200" dirty="0" smtClean="0">
                <a:latin typeface="Times New Roman" pitchFamily="18" charset="0"/>
                <a:cs typeface="Times New Roman" pitchFamily="18" charset="0"/>
              </a:rPr>
              <a:t>.</a:t>
            </a:r>
            <a:endParaRPr lang="en-US" sz="3200" dirty="0" smtClean="0">
              <a:latin typeface="Times New Roman" pitchFamily="18" charset="0"/>
              <a:cs typeface="Times New Roman" pitchFamily="18" charset="0"/>
            </a:endParaRPr>
          </a:p>
          <a:p>
            <a:pPr lvl="1"/>
            <a:r>
              <a:rPr lang="vi-VN" sz="3200" dirty="0" smtClean="0">
                <a:latin typeface="+mn-lt"/>
              </a:rPr>
              <a:t> Có khả năng áp dụng các biện pháp KLTC trong quá trình dạy học/giáo dục.</a:t>
            </a:r>
            <a:endParaRPr lang="en-US" sz="3200" dirty="0" smtClean="0">
              <a:latin typeface="+mn-lt"/>
            </a:endParaRPr>
          </a:p>
          <a:p>
            <a:pPr lvl="1"/>
            <a:r>
              <a:rPr lang="vi-VN" sz="3200" dirty="0" smtClean="0">
                <a:latin typeface="+mn-lt"/>
              </a:rPr>
              <a:t> Tổ chức được một số hình thức hoạt động để thực hiện KLTC trong trường T</a:t>
            </a:r>
            <a:r>
              <a:rPr lang="en-US" sz="3200" dirty="0" err="1" smtClean="0">
                <a:latin typeface="+mn-lt"/>
              </a:rPr>
              <a:t>rH</a:t>
            </a:r>
            <a:r>
              <a:rPr lang="vi-VN" sz="3200" dirty="0" smtClean="0">
                <a:latin typeface="+mn-lt"/>
              </a:rPr>
              <a:t>.</a:t>
            </a:r>
            <a:endParaRPr lang="en-US" sz="3200" dirty="0" smtClean="0">
              <a:latin typeface="+mn-lt"/>
            </a:endParaRPr>
          </a:p>
          <a:p>
            <a:pPr>
              <a:spcBef>
                <a:spcPts val="600"/>
              </a:spcBef>
              <a:spcAft>
                <a:spcPts val="600"/>
              </a:spcAft>
              <a:buFont typeface="Arial" charset="0"/>
              <a:buChar char="•"/>
            </a:pPr>
            <a:endParaRPr lang="vi-VN" sz="2400" dirty="0" smtClean="0"/>
          </a:p>
          <a:p>
            <a:pPr>
              <a:spcBef>
                <a:spcPts val="600"/>
              </a:spcBef>
              <a:spcAft>
                <a:spcPts val="600"/>
              </a:spcAft>
              <a:buNone/>
            </a:pPr>
            <a:endParaRPr lang="vi-VN" sz="2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3" name="Rectangle 3"/>
          <p:cNvSpPr>
            <a:spLocks noGrp="1" noChangeArrowheads="1"/>
          </p:cNvSpPr>
          <p:nvPr>
            <p:ph idx="1"/>
          </p:nvPr>
        </p:nvSpPr>
        <p:spPr>
          <a:xfrm>
            <a:off x="228600" y="381000"/>
            <a:ext cx="8610600" cy="5410200"/>
          </a:xfrm>
        </p:spPr>
        <p:txBody>
          <a:bodyPr>
            <a:normAutofit/>
          </a:bodyPr>
          <a:lstStyle/>
          <a:p>
            <a:pPr algn="ctr">
              <a:buNone/>
            </a:pPr>
            <a:r>
              <a:rPr lang="en-US" sz="2800" b="1" dirty="0" smtClean="0"/>
              <a:t>I.</a:t>
            </a:r>
            <a:r>
              <a:rPr lang="vi-VN" sz="2800" b="1" dirty="0" smtClean="0"/>
              <a:t>Nhóm biện pháp thay đổi cách cư xử trong lớp học</a:t>
            </a:r>
            <a:endParaRPr lang="en-US" sz="2800" b="1" dirty="0" smtClean="0"/>
          </a:p>
          <a:p>
            <a:pPr algn="ctr">
              <a:buNone/>
            </a:pPr>
            <a:endParaRPr lang="en-US" sz="2800" dirty="0" smtClean="0"/>
          </a:p>
          <a:p>
            <a:pPr>
              <a:buNone/>
            </a:pPr>
            <a:r>
              <a:rPr lang="en-US" sz="4000" i="1" dirty="0" smtClean="0"/>
              <a:t>   </a:t>
            </a:r>
            <a:r>
              <a:rPr lang="en-US" sz="3600" b="1" i="1" dirty="0" smtClean="0"/>
              <a:t>3.</a:t>
            </a:r>
            <a:r>
              <a:rPr lang="es-ES_tradnl" sz="3200" b="1" i="1" dirty="0" err="1" smtClean="0"/>
              <a:t>Áp</a:t>
            </a:r>
            <a:r>
              <a:rPr lang="es-ES_tradnl" sz="3200" b="1" i="1" dirty="0" smtClean="0"/>
              <a:t> </a:t>
            </a:r>
            <a:r>
              <a:rPr lang="es-ES_tradnl" sz="3200" b="1" i="1" dirty="0" err="1" smtClean="0"/>
              <a:t>dụng</a:t>
            </a:r>
            <a:r>
              <a:rPr lang="es-ES_tradnl" sz="3200" b="1" i="1" dirty="0" smtClean="0"/>
              <a:t> </a:t>
            </a:r>
            <a:r>
              <a:rPr lang="es-ES_tradnl" sz="3200" b="1" i="1" dirty="0" err="1" smtClean="0"/>
              <a:t>những</a:t>
            </a:r>
            <a:r>
              <a:rPr lang="es-ES_tradnl" sz="3200" b="1" i="1" dirty="0" smtClean="0"/>
              <a:t> </a:t>
            </a:r>
            <a:r>
              <a:rPr lang="es-ES_tradnl" sz="3200" b="1" i="1" dirty="0" err="1" smtClean="0"/>
              <a:t>hình</a:t>
            </a:r>
            <a:r>
              <a:rPr lang="es-ES_tradnl" sz="3200" b="1" i="1" dirty="0" smtClean="0"/>
              <a:t> </a:t>
            </a:r>
            <a:r>
              <a:rPr lang="es-ES_tradnl" sz="3200" b="1" i="1" dirty="0" err="1" smtClean="0"/>
              <a:t>thức</a:t>
            </a:r>
            <a:r>
              <a:rPr lang="es-ES_tradnl" sz="3200" b="1" i="1" dirty="0" smtClean="0"/>
              <a:t> </a:t>
            </a:r>
            <a:r>
              <a:rPr lang="es-ES_tradnl" sz="3200" b="1" i="1" dirty="0" err="1" smtClean="0"/>
              <a:t>phạt</a:t>
            </a:r>
            <a:r>
              <a:rPr lang="es-ES_tradnl" sz="3200" b="1" i="1" dirty="0" smtClean="0"/>
              <a:t> </a:t>
            </a:r>
            <a:r>
              <a:rPr lang="es-ES_tradnl" sz="3200" b="1" i="1" dirty="0" err="1" smtClean="0"/>
              <a:t>phù</a:t>
            </a:r>
            <a:r>
              <a:rPr lang="es-ES_tradnl" sz="3200" b="1" i="1" dirty="0" smtClean="0"/>
              <a:t> </a:t>
            </a:r>
            <a:r>
              <a:rPr lang="es-ES_tradnl" sz="3200" b="1" i="1" dirty="0" err="1" smtClean="0"/>
              <a:t>hợp</a:t>
            </a:r>
            <a:r>
              <a:rPr lang="es-ES_tradnl" sz="3200" b="1" i="1" dirty="0" smtClean="0"/>
              <a:t> </a:t>
            </a:r>
            <a:r>
              <a:rPr lang="es-ES_tradnl" sz="3200" b="1" i="1" dirty="0" err="1" smtClean="0"/>
              <a:t>và</a:t>
            </a:r>
            <a:r>
              <a:rPr lang="es-ES_tradnl" sz="3200" b="1" i="1" dirty="0" smtClean="0"/>
              <a:t> </a:t>
            </a:r>
            <a:r>
              <a:rPr lang="es-ES_tradnl" sz="3200" b="1" i="1" dirty="0" err="1" smtClean="0"/>
              <a:t>nhất</a:t>
            </a:r>
            <a:r>
              <a:rPr lang="es-ES_tradnl" sz="3200" b="1" i="1" dirty="0" smtClean="0"/>
              <a:t> </a:t>
            </a:r>
            <a:r>
              <a:rPr lang="es-ES_tradnl" sz="3200" b="1" i="1" dirty="0" err="1" smtClean="0"/>
              <a:t>quán</a:t>
            </a:r>
            <a:endParaRPr lang="es-ES_tradnl" sz="3200" b="1" i="1" dirty="0" smtClean="0"/>
          </a:p>
          <a:p>
            <a:pPr>
              <a:buNone/>
            </a:pPr>
            <a:endParaRPr lang="es-ES_tradnl" sz="3200" b="1" i="1" dirty="0"/>
          </a:p>
          <a:p>
            <a:pPr>
              <a:buNone/>
            </a:pPr>
            <a:r>
              <a:rPr lang="es-ES_tradnl" sz="2800" i="1" dirty="0" smtClean="0"/>
              <a:t>-  </a:t>
            </a:r>
            <a:r>
              <a:rPr lang="en-US" sz="2400" dirty="0" err="1" smtClean="0"/>
              <a:t>Khi</a:t>
            </a:r>
            <a:r>
              <a:rPr lang="en-US" sz="2400" dirty="0" smtClean="0"/>
              <a:t> </a:t>
            </a:r>
            <a:r>
              <a:rPr lang="en-US" sz="2400" dirty="0" err="1" smtClean="0"/>
              <a:t>những</a:t>
            </a:r>
            <a:r>
              <a:rPr lang="en-US" sz="2400" dirty="0" smtClean="0"/>
              <a:t> </a:t>
            </a:r>
            <a:r>
              <a:rPr lang="en-US" sz="2400" dirty="0" err="1" smtClean="0"/>
              <a:t>yêu</a:t>
            </a:r>
            <a:r>
              <a:rPr lang="en-US" sz="2400" dirty="0" smtClean="0"/>
              <a:t> </a:t>
            </a:r>
            <a:r>
              <a:rPr lang="en-US" sz="2400" dirty="0" err="1" smtClean="0"/>
              <a:t>cầu</a:t>
            </a:r>
            <a:r>
              <a:rPr lang="en-US" sz="2400" dirty="0" smtClean="0"/>
              <a:t> </a:t>
            </a:r>
            <a:r>
              <a:rPr lang="en-US" sz="2400" dirty="0" err="1" smtClean="0"/>
              <a:t>được</a:t>
            </a:r>
            <a:r>
              <a:rPr lang="en-US" sz="2400" dirty="0" smtClean="0"/>
              <a:t> </a:t>
            </a:r>
            <a:r>
              <a:rPr lang="en-US" sz="2400" dirty="0" err="1" smtClean="0"/>
              <a:t>đặt</a:t>
            </a:r>
            <a:r>
              <a:rPr lang="en-US" sz="2400" dirty="0" smtClean="0"/>
              <a:t> </a:t>
            </a:r>
            <a:r>
              <a:rPr lang="en-US" sz="2400" dirty="0" err="1" smtClean="0"/>
              <a:t>ra</a:t>
            </a:r>
            <a:r>
              <a:rPr lang="en-US" sz="2400" dirty="0" smtClean="0"/>
              <a:t> </a:t>
            </a:r>
            <a:r>
              <a:rPr lang="en-US" sz="2400" dirty="0" err="1" smtClean="0"/>
              <a:t>rõ</a:t>
            </a:r>
            <a:r>
              <a:rPr lang="en-US" sz="2400" dirty="0" smtClean="0"/>
              <a:t> </a:t>
            </a:r>
            <a:r>
              <a:rPr lang="en-US" sz="2400" dirty="0" err="1" smtClean="0"/>
              <a:t>ràng</a:t>
            </a:r>
            <a:r>
              <a:rPr lang="en-US" sz="2400" dirty="0" smtClean="0"/>
              <a:t> </a:t>
            </a:r>
            <a:r>
              <a:rPr lang="en-US" sz="2400" dirty="0" err="1" smtClean="0"/>
              <a:t>thì</a:t>
            </a:r>
            <a:r>
              <a:rPr lang="en-US" sz="2400" dirty="0" smtClean="0"/>
              <a:t> </a:t>
            </a:r>
            <a:r>
              <a:rPr lang="en-US" sz="2400" dirty="0" err="1" smtClean="0"/>
              <a:t>nhất</a:t>
            </a:r>
            <a:r>
              <a:rPr lang="en-US" sz="2400" dirty="0" smtClean="0"/>
              <a:t> </a:t>
            </a:r>
            <a:r>
              <a:rPr lang="en-US" sz="2400" dirty="0" err="1" smtClean="0"/>
              <a:t>thiết</a:t>
            </a:r>
            <a:r>
              <a:rPr lang="en-US" sz="2400" dirty="0" smtClean="0"/>
              <a:t> </a:t>
            </a:r>
            <a:r>
              <a:rPr lang="en-US" sz="2400" dirty="0" err="1" smtClean="0"/>
              <a:t>phải</a:t>
            </a:r>
            <a:r>
              <a:rPr lang="en-US" sz="2400" dirty="0" smtClean="0"/>
              <a:t> </a:t>
            </a:r>
            <a:r>
              <a:rPr lang="en-US" sz="2400" dirty="0" err="1" smtClean="0"/>
              <a:t>có</a:t>
            </a:r>
            <a:r>
              <a:rPr lang="en-US" sz="2400" dirty="0" smtClean="0"/>
              <a:t> </a:t>
            </a:r>
            <a:r>
              <a:rPr lang="en-US" sz="2400" dirty="0" err="1" smtClean="0"/>
              <a:t>các</a:t>
            </a:r>
            <a:r>
              <a:rPr lang="en-US" sz="2400" dirty="0" smtClean="0"/>
              <a:t> </a:t>
            </a:r>
            <a:r>
              <a:rPr lang="en-US" sz="2400" dirty="0" err="1" smtClean="0"/>
              <a:t>hình</a:t>
            </a:r>
            <a:r>
              <a:rPr lang="en-US" sz="2400" dirty="0" smtClean="0"/>
              <a:t> </a:t>
            </a:r>
            <a:r>
              <a:rPr lang="en-US" sz="2400" dirty="0" err="1" smtClean="0"/>
              <a:t>thực</a:t>
            </a:r>
            <a:r>
              <a:rPr lang="en-US" sz="2400" dirty="0" smtClean="0"/>
              <a:t> </a:t>
            </a:r>
            <a:r>
              <a:rPr lang="en-US" sz="2400" dirty="0" err="1" smtClean="0"/>
              <a:t>phạt</a:t>
            </a:r>
            <a:r>
              <a:rPr lang="en-US" sz="2400" dirty="0" smtClean="0"/>
              <a:t> </a:t>
            </a:r>
            <a:r>
              <a:rPr lang="en-US" sz="2400" dirty="0" err="1" smtClean="0"/>
              <a:t>cụ</a:t>
            </a:r>
            <a:r>
              <a:rPr lang="en-US" sz="2400" dirty="0" smtClean="0"/>
              <a:t> </a:t>
            </a:r>
            <a:r>
              <a:rPr lang="en-US" sz="2400" dirty="0" err="1" smtClean="0"/>
              <a:t>thể</a:t>
            </a:r>
            <a:r>
              <a:rPr lang="en-US" sz="2400" dirty="0" smtClean="0"/>
              <a:t>, </a:t>
            </a:r>
            <a:r>
              <a:rPr lang="en-US" sz="2400" dirty="0" err="1" smtClean="0"/>
              <a:t>rõ</a:t>
            </a:r>
            <a:r>
              <a:rPr lang="en-US" sz="2400" dirty="0" smtClean="0"/>
              <a:t> </a:t>
            </a:r>
            <a:r>
              <a:rPr lang="en-US" sz="2400" dirty="0" err="1" smtClean="0"/>
              <a:t>ràng</a:t>
            </a:r>
            <a:r>
              <a:rPr lang="en-US" sz="2400" dirty="0" smtClean="0"/>
              <a:t>, </a:t>
            </a:r>
            <a:r>
              <a:rPr lang="en-US" sz="2400" dirty="0" err="1" smtClean="0"/>
              <a:t>phù</a:t>
            </a:r>
            <a:r>
              <a:rPr lang="en-US" sz="2400" dirty="0" smtClean="0"/>
              <a:t> </a:t>
            </a:r>
            <a:r>
              <a:rPr lang="en-US" sz="2400" dirty="0" err="1" smtClean="0"/>
              <a:t>hợp</a:t>
            </a:r>
            <a:r>
              <a:rPr lang="en-US" sz="2400" dirty="0" smtClean="0"/>
              <a:t> </a:t>
            </a:r>
            <a:r>
              <a:rPr lang="en-US" sz="2400" dirty="0" err="1" smtClean="0"/>
              <a:t>đối</a:t>
            </a:r>
            <a:r>
              <a:rPr lang="en-US" sz="2400" dirty="0" smtClean="0"/>
              <a:t> </a:t>
            </a:r>
            <a:r>
              <a:rPr lang="en-US" sz="2400" dirty="0" err="1" smtClean="0"/>
              <a:t>với</a:t>
            </a:r>
            <a:r>
              <a:rPr lang="en-US" sz="2400" dirty="0" smtClean="0"/>
              <a:t> </a:t>
            </a:r>
            <a:r>
              <a:rPr lang="en-US" sz="2400" dirty="0" err="1" smtClean="0"/>
              <a:t>những</a:t>
            </a:r>
            <a:r>
              <a:rPr lang="en-US" sz="2400" dirty="0" smtClean="0"/>
              <a:t> </a:t>
            </a:r>
            <a:r>
              <a:rPr lang="en-US" sz="2400" dirty="0" err="1" smtClean="0"/>
              <a:t>sai</a:t>
            </a:r>
            <a:r>
              <a:rPr lang="en-US" sz="2400" dirty="0" smtClean="0"/>
              <a:t> </a:t>
            </a:r>
            <a:r>
              <a:rPr lang="en-US" sz="2400" dirty="0" err="1" smtClean="0"/>
              <a:t>phạm</a:t>
            </a:r>
            <a:r>
              <a:rPr lang="en-US" sz="2400" dirty="0" smtClean="0"/>
              <a:t>.</a:t>
            </a:r>
          </a:p>
          <a:p>
            <a:pPr>
              <a:buNone/>
            </a:pPr>
            <a:r>
              <a:rPr lang="en-US" sz="2400" dirty="0" smtClean="0"/>
              <a:t>- </a:t>
            </a:r>
            <a:r>
              <a:rPr lang="en-US" sz="2400" dirty="0" err="1" smtClean="0"/>
              <a:t>Các</a:t>
            </a:r>
            <a:r>
              <a:rPr lang="en-US" sz="2400" dirty="0" smtClean="0"/>
              <a:t> </a:t>
            </a:r>
            <a:r>
              <a:rPr lang="en-US" sz="2400" dirty="0" err="1" smtClean="0"/>
              <a:t>hình</a:t>
            </a:r>
            <a:r>
              <a:rPr lang="en-US" sz="2400" dirty="0" smtClean="0"/>
              <a:t> </a:t>
            </a:r>
            <a:r>
              <a:rPr lang="en-US" sz="2400" dirty="0" err="1" smtClean="0"/>
              <a:t>phạt</a:t>
            </a:r>
            <a:r>
              <a:rPr lang="en-US" sz="2400" dirty="0" smtClean="0"/>
              <a:t> </a:t>
            </a:r>
            <a:r>
              <a:rPr lang="en-US" sz="2400" dirty="0" err="1" smtClean="0"/>
              <a:t>cần</a:t>
            </a:r>
            <a:r>
              <a:rPr lang="en-US" sz="2400" dirty="0" smtClean="0"/>
              <a:t> </a:t>
            </a:r>
            <a:r>
              <a:rPr lang="en-US" sz="2400" dirty="0" err="1" smtClean="0"/>
              <a:t>nhằm</a:t>
            </a:r>
            <a:r>
              <a:rPr lang="en-US" sz="2400" dirty="0" smtClean="0"/>
              <a:t> </a:t>
            </a:r>
            <a:r>
              <a:rPr lang="en-US" sz="2400" dirty="0" err="1" smtClean="0"/>
              <a:t>mục</a:t>
            </a:r>
            <a:r>
              <a:rPr lang="en-US" sz="2400" dirty="0" smtClean="0"/>
              <a:t> </a:t>
            </a:r>
            <a:r>
              <a:rPr lang="en-US" sz="2400" dirty="0" err="1" smtClean="0"/>
              <a:t>đích</a:t>
            </a:r>
            <a:r>
              <a:rPr lang="en-US" sz="2400" dirty="0" smtClean="0"/>
              <a:t> </a:t>
            </a:r>
            <a:r>
              <a:rPr lang="en-US" sz="2400" dirty="0" err="1" smtClean="0"/>
              <a:t>dạy</a:t>
            </a:r>
            <a:r>
              <a:rPr lang="en-US" sz="2400" dirty="0" smtClean="0"/>
              <a:t> </a:t>
            </a:r>
            <a:r>
              <a:rPr lang="en-US" sz="2400" dirty="0" err="1" smtClean="0"/>
              <a:t>cho</a:t>
            </a:r>
            <a:r>
              <a:rPr lang="en-US" sz="2400" dirty="0" smtClean="0"/>
              <a:t> HS </a:t>
            </a:r>
            <a:r>
              <a:rPr lang="en-US" sz="2400" dirty="0" err="1" smtClean="0"/>
              <a:t>biết</a:t>
            </a:r>
            <a:r>
              <a:rPr lang="en-US" sz="2400" dirty="0" smtClean="0"/>
              <a:t> </a:t>
            </a:r>
            <a:r>
              <a:rPr lang="en-US" sz="2400" dirty="0" err="1" smtClean="0"/>
              <a:t>rằng</a:t>
            </a:r>
            <a:r>
              <a:rPr lang="en-US" sz="2400" dirty="0" smtClean="0"/>
              <a:t> </a:t>
            </a:r>
            <a:r>
              <a:rPr lang="en-US" sz="2400" dirty="0" err="1" smtClean="0"/>
              <a:t>cách</a:t>
            </a:r>
            <a:r>
              <a:rPr lang="en-US" sz="2400" dirty="0" smtClean="0"/>
              <a:t> </a:t>
            </a:r>
            <a:r>
              <a:rPr lang="en-US" sz="2400" dirty="0" err="1" smtClean="0"/>
              <a:t>xử</a:t>
            </a:r>
            <a:r>
              <a:rPr lang="en-US" sz="2400" dirty="0" smtClean="0"/>
              <a:t> </a:t>
            </a:r>
            <a:r>
              <a:rPr lang="en-US" sz="2400" dirty="0" err="1" smtClean="0"/>
              <a:t>sự</a:t>
            </a:r>
            <a:r>
              <a:rPr lang="en-US" sz="2400" dirty="0" smtClean="0"/>
              <a:t> </a:t>
            </a:r>
            <a:r>
              <a:rPr lang="en-US" sz="2400" dirty="0" err="1" smtClean="0"/>
              <a:t>của</a:t>
            </a:r>
            <a:r>
              <a:rPr lang="en-US" sz="2400" dirty="0" smtClean="0"/>
              <a:t> </a:t>
            </a:r>
            <a:r>
              <a:rPr lang="en-US" sz="2400" dirty="0" err="1" smtClean="0"/>
              <a:t>các</a:t>
            </a:r>
            <a:r>
              <a:rPr lang="en-US" sz="2400" dirty="0" smtClean="0"/>
              <a:t> </a:t>
            </a:r>
            <a:r>
              <a:rPr lang="en-US" sz="2400" dirty="0" err="1" smtClean="0"/>
              <a:t>em</a:t>
            </a:r>
            <a:r>
              <a:rPr lang="en-US" sz="2400" dirty="0" smtClean="0"/>
              <a:t> </a:t>
            </a:r>
            <a:r>
              <a:rPr lang="en-US" sz="2400" dirty="0" err="1" smtClean="0"/>
              <a:t>là</a:t>
            </a:r>
            <a:r>
              <a:rPr lang="en-US" sz="2400" dirty="0" smtClean="0"/>
              <a:t> </a:t>
            </a:r>
            <a:r>
              <a:rPr lang="en-US" sz="2400" dirty="0" err="1" smtClean="0"/>
              <a:t>sai</a:t>
            </a:r>
            <a:r>
              <a:rPr lang="en-US" sz="2400" dirty="0" smtClean="0"/>
              <a:t> </a:t>
            </a:r>
            <a:r>
              <a:rPr lang="en-US" sz="2400" dirty="0" err="1" smtClean="0"/>
              <a:t>chứ</a:t>
            </a:r>
            <a:r>
              <a:rPr lang="en-US" sz="2400" dirty="0" smtClean="0"/>
              <a:t> </a:t>
            </a:r>
            <a:r>
              <a:rPr lang="en-US" sz="2400" dirty="0" err="1" smtClean="0"/>
              <a:t>không</a:t>
            </a:r>
            <a:r>
              <a:rPr lang="en-US" sz="2400" dirty="0" smtClean="0"/>
              <a:t> </a:t>
            </a:r>
            <a:r>
              <a:rPr lang="en-US" sz="2400" dirty="0" err="1" smtClean="0"/>
              <a:t>nhằm</a:t>
            </a:r>
            <a:r>
              <a:rPr lang="en-US" sz="2400" dirty="0" smtClean="0"/>
              <a:t> </a:t>
            </a:r>
            <a:r>
              <a:rPr lang="en-US" sz="2400" dirty="0" err="1" smtClean="0"/>
              <a:t>đánh</a:t>
            </a:r>
            <a:r>
              <a:rPr lang="en-US" sz="2400" dirty="0" smtClean="0"/>
              <a:t> </a:t>
            </a:r>
            <a:r>
              <a:rPr lang="en-US" sz="2400" dirty="0" err="1" smtClean="0"/>
              <a:t>giá</a:t>
            </a:r>
            <a:r>
              <a:rPr lang="en-US" sz="2400" dirty="0" smtClean="0"/>
              <a:t> HS</a:t>
            </a:r>
          </a:p>
          <a:p>
            <a:pPr>
              <a:lnSpc>
                <a:spcPct val="90000"/>
              </a:lnSpc>
              <a:buNone/>
            </a:pPr>
            <a:endParaRPr lang="en-US" dirty="0">
              <a:solidFill>
                <a:srgbClr val="FF0000"/>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3" name="Rectangle 3"/>
          <p:cNvSpPr>
            <a:spLocks noGrp="1" noChangeArrowheads="1"/>
          </p:cNvSpPr>
          <p:nvPr>
            <p:ph idx="1"/>
          </p:nvPr>
        </p:nvSpPr>
        <p:spPr>
          <a:xfrm>
            <a:off x="228600" y="381000"/>
            <a:ext cx="8686800" cy="5410200"/>
          </a:xfrm>
        </p:spPr>
        <p:txBody>
          <a:bodyPr>
            <a:normAutofit/>
          </a:bodyPr>
          <a:lstStyle/>
          <a:p>
            <a:pPr algn="ctr">
              <a:buNone/>
            </a:pPr>
            <a:r>
              <a:rPr lang="en-US" sz="2800" b="1" dirty="0" smtClean="0"/>
              <a:t>I.</a:t>
            </a:r>
            <a:r>
              <a:rPr lang="vi-VN" sz="2800" b="1" dirty="0" smtClean="0"/>
              <a:t>Nhóm biện pháp thay đổi cách cư xử trong lớp học</a:t>
            </a:r>
            <a:endParaRPr lang="en-US" sz="2800" b="1" dirty="0" smtClean="0"/>
          </a:p>
          <a:p>
            <a:pPr algn="ctr">
              <a:buNone/>
            </a:pPr>
            <a:endParaRPr lang="en-US" sz="2800" dirty="0" smtClean="0"/>
          </a:p>
          <a:p>
            <a:pPr algn="ctr">
              <a:buNone/>
            </a:pPr>
            <a:endParaRPr lang="en-US" sz="2800" dirty="0" smtClean="0"/>
          </a:p>
          <a:p>
            <a:r>
              <a:rPr lang="en-US" sz="2400" dirty="0" err="1" smtClean="0"/>
              <a:t>Giáo</a:t>
            </a:r>
            <a:r>
              <a:rPr lang="en-US" sz="2400" dirty="0" smtClean="0"/>
              <a:t> </a:t>
            </a:r>
            <a:r>
              <a:rPr lang="en-US" sz="2400" dirty="0" err="1" smtClean="0"/>
              <a:t>viên</a:t>
            </a:r>
            <a:r>
              <a:rPr lang="en-US" sz="2400" dirty="0" smtClean="0"/>
              <a:t> </a:t>
            </a:r>
            <a:r>
              <a:rPr lang="en-US" sz="2400" dirty="0" err="1" smtClean="0"/>
              <a:t>cần</a:t>
            </a:r>
            <a:r>
              <a:rPr lang="en-US" sz="2400" dirty="0" smtClean="0"/>
              <a:t> </a:t>
            </a:r>
            <a:r>
              <a:rPr lang="en-US" sz="2400" dirty="0" err="1" smtClean="0"/>
              <a:t>tránh</a:t>
            </a:r>
            <a:r>
              <a:rPr lang="en-US" sz="2400" dirty="0" smtClean="0"/>
              <a:t> </a:t>
            </a:r>
            <a:r>
              <a:rPr lang="en-US" sz="2400" dirty="0" err="1" smtClean="0"/>
              <a:t>việc</a:t>
            </a:r>
            <a:r>
              <a:rPr lang="en-US" sz="2400" dirty="0" smtClean="0"/>
              <a:t> </a:t>
            </a:r>
            <a:r>
              <a:rPr lang="en-US" sz="2400" dirty="0" err="1" smtClean="0"/>
              <a:t>sử</a:t>
            </a:r>
            <a:r>
              <a:rPr lang="en-US" sz="2400" dirty="0" smtClean="0"/>
              <a:t> </a:t>
            </a:r>
            <a:r>
              <a:rPr lang="en-US" sz="2400" dirty="0" err="1" smtClean="0"/>
              <a:t>dụng</a:t>
            </a:r>
            <a:r>
              <a:rPr lang="en-US" sz="2400" dirty="0" smtClean="0"/>
              <a:t> </a:t>
            </a:r>
            <a:r>
              <a:rPr lang="en-US" sz="2400" dirty="0" err="1" smtClean="0"/>
              <a:t>những</a:t>
            </a:r>
            <a:r>
              <a:rPr lang="en-US" sz="2400" dirty="0" smtClean="0"/>
              <a:t> </a:t>
            </a:r>
            <a:r>
              <a:rPr lang="en-US" sz="2400" dirty="0" err="1" smtClean="0"/>
              <a:t>hành</a:t>
            </a:r>
            <a:r>
              <a:rPr lang="en-US" sz="2400" dirty="0" smtClean="0"/>
              <a:t> </a:t>
            </a:r>
            <a:r>
              <a:rPr lang="en-US" sz="2400" dirty="0" err="1" smtClean="0"/>
              <a:t>động</a:t>
            </a:r>
            <a:r>
              <a:rPr lang="en-US" sz="2400" dirty="0" smtClean="0"/>
              <a:t>, </a:t>
            </a:r>
            <a:r>
              <a:rPr lang="en-US" sz="2400" dirty="0" err="1" smtClean="0"/>
              <a:t>lời</a:t>
            </a:r>
            <a:r>
              <a:rPr lang="en-US" sz="2400" dirty="0" smtClean="0"/>
              <a:t> </a:t>
            </a:r>
            <a:r>
              <a:rPr lang="en-US" sz="2400" dirty="0" err="1" smtClean="0"/>
              <a:t>nói</a:t>
            </a:r>
            <a:r>
              <a:rPr lang="en-US" sz="2400" dirty="0" smtClean="0"/>
              <a:t> </a:t>
            </a:r>
            <a:r>
              <a:rPr lang="en-US" sz="2400" dirty="0" err="1" smtClean="0"/>
              <a:t>khiến</a:t>
            </a:r>
            <a:r>
              <a:rPr lang="en-US" sz="2400" dirty="0" smtClean="0"/>
              <a:t> </a:t>
            </a:r>
            <a:r>
              <a:rPr lang="en-US" sz="2400" dirty="0" err="1" smtClean="0"/>
              <a:t>học</a:t>
            </a:r>
            <a:r>
              <a:rPr lang="en-US" sz="2400" dirty="0" smtClean="0"/>
              <a:t> </a:t>
            </a:r>
            <a:r>
              <a:rPr lang="en-US" sz="2400" dirty="0" err="1" smtClean="0"/>
              <a:t>sinh</a:t>
            </a:r>
            <a:r>
              <a:rPr lang="en-US" sz="2400" dirty="0" smtClean="0"/>
              <a:t> </a:t>
            </a:r>
            <a:r>
              <a:rPr lang="en-US" sz="2400" dirty="0" err="1" smtClean="0"/>
              <a:t>bị</a:t>
            </a:r>
            <a:r>
              <a:rPr lang="en-US" sz="2400" dirty="0" smtClean="0"/>
              <a:t> </a:t>
            </a:r>
            <a:r>
              <a:rPr lang="en-US" sz="2400" dirty="0" err="1" smtClean="0"/>
              <a:t>tổn</a:t>
            </a:r>
            <a:r>
              <a:rPr lang="en-US" sz="2400" dirty="0" smtClean="0"/>
              <a:t> </a:t>
            </a:r>
            <a:r>
              <a:rPr lang="en-US" sz="2400" dirty="0" err="1" smtClean="0"/>
              <a:t>thương</a:t>
            </a:r>
            <a:endParaRPr lang="en-US" sz="2400" dirty="0" smtClean="0"/>
          </a:p>
          <a:p>
            <a:r>
              <a:rPr lang="es-ES_tradnl" sz="2400" dirty="0" smtClean="0"/>
              <a:t>T</a:t>
            </a:r>
            <a:r>
              <a:rPr lang="en-US" sz="2400" dirty="0" err="1" smtClean="0"/>
              <a:t>uyệt</a:t>
            </a:r>
            <a:r>
              <a:rPr lang="en-US" sz="2400" dirty="0" smtClean="0"/>
              <a:t> </a:t>
            </a:r>
            <a:r>
              <a:rPr lang="en-US" sz="2400" dirty="0" err="1" smtClean="0"/>
              <a:t>đối</a:t>
            </a:r>
            <a:r>
              <a:rPr lang="en-US" sz="2400" dirty="0" smtClean="0"/>
              <a:t> </a:t>
            </a:r>
            <a:r>
              <a:rPr lang="en-US" sz="2400" dirty="0" err="1" smtClean="0"/>
              <a:t>không</a:t>
            </a:r>
            <a:r>
              <a:rPr lang="en-US" sz="2400" dirty="0" smtClean="0"/>
              <a:t> </a:t>
            </a:r>
            <a:r>
              <a:rPr lang="en-US" sz="2400" dirty="0" err="1" smtClean="0"/>
              <a:t>sử</a:t>
            </a:r>
            <a:r>
              <a:rPr lang="en-US" sz="2400" dirty="0" smtClean="0"/>
              <a:t> </a:t>
            </a:r>
            <a:r>
              <a:rPr lang="en-US" sz="2400" dirty="0" err="1" smtClean="0"/>
              <a:t>dụng</a:t>
            </a:r>
            <a:r>
              <a:rPr lang="en-US" sz="2400" dirty="0" smtClean="0"/>
              <a:t> </a:t>
            </a:r>
            <a:r>
              <a:rPr lang="en-US" sz="2400" dirty="0" err="1" smtClean="0"/>
              <a:t>các</a:t>
            </a:r>
            <a:r>
              <a:rPr lang="en-US" sz="2400" dirty="0" smtClean="0"/>
              <a:t> </a:t>
            </a:r>
            <a:r>
              <a:rPr lang="en-US" sz="2400" dirty="0" err="1" smtClean="0"/>
              <a:t>hình</a:t>
            </a:r>
            <a:r>
              <a:rPr lang="en-US" sz="2400" dirty="0" smtClean="0"/>
              <a:t> </a:t>
            </a:r>
            <a:r>
              <a:rPr lang="en-US" sz="2400" dirty="0" err="1" smtClean="0"/>
              <a:t>phạt</a:t>
            </a:r>
            <a:r>
              <a:rPr lang="en-US" sz="2400" dirty="0" smtClean="0"/>
              <a:t> </a:t>
            </a:r>
            <a:r>
              <a:rPr lang="en-US" sz="2400" dirty="0" err="1" smtClean="0"/>
              <a:t>mang</a:t>
            </a:r>
            <a:r>
              <a:rPr lang="en-US" sz="2400" dirty="0" smtClean="0"/>
              <a:t> </a:t>
            </a:r>
            <a:r>
              <a:rPr lang="en-US" sz="2400" dirty="0" err="1" smtClean="0"/>
              <a:t>tính</a:t>
            </a:r>
            <a:r>
              <a:rPr lang="en-US" sz="2400" dirty="0" smtClean="0"/>
              <a:t> </a:t>
            </a:r>
            <a:r>
              <a:rPr lang="en-US" sz="2400" dirty="0" err="1" smtClean="0"/>
              <a:t>bạo</a:t>
            </a:r>
            <a:r>
              <a:rPr lang="en-US" sz="2400" dirty="0" smtClean="0"/>
              <a:t> </a:t>
            </a:r>
            <a:r>
              <a:rPr lang="en-US" sz="2400" dirty="0" err="1" smtClean="0"/>
              <a:t>lực</a:t>
            </a:r>
            <a:r>
              <a:rPr lang="en-US" sz="2400" dirty="0" smtClean="0"/>
              <a:t>. </a:t>
            </a:r>
            <a:r>
              <a:rPr lang="en-US" sz="2400" dirty="0" err="1" smtClean="0"/>
              <a:t>Các</a:t>
            </a:r>
            <a:r>
              <a:rPr lang="en-US" sz="2400" dirty="0" smtClean="0"/>
              <a:t> </a:t>
            </a:r>
            <a:r>
              <a:rPr lang="en-US" sz="2400" dirty="0" err="1" smtClean="0"/>
              <a:t>hình</a:t>
            </a:r>
            <a:r>
              <a:rPr lang="en-US" sz="2400" dirty="0" smtClean="0"/>
              <a:t> </a:t>
            </a:r>
            <a:r>
              <a:rPr lang="en-US" sz="2400" dirty="0" err="1" smtClean="0"/>
              <a:t>phạt</a:t>
            </a:r>
            <a:r>
              <a:rPr lang="en-US" sz="2400" dirty="0" smtClean="0"/>
              <a:t> </a:t>
            </a:r>
            <a:r>
              <a:rPr lang="en-US" sz="2400" dirty="0" err="1" smtClean="0"/>
              <a:t>cần</a:t>
            </a:r>
            <a:r>
              <a:rPr lang="en-US" sz="2400" dirty="0" smtClean="0"/>
              <a:t> </a:t>
            </a:r>
            <a:r>
              <a:rPr lang="en-US" sz="2400" dirty="0" err="1" smtClean="0"/>
              <a:t>phù</a:t>
            </a:r>
            <a:r>
              <a:rPr lang="en-US" sz="2400" dirty="0" smtClean="0"/>
              <a:t> </a:t>
            </a:r>
            <a:r>
              <a:rPr lang="en-US" sz="2400" dirty="0" err="1" smtClean="0"/>
              <a:t>hợp</a:t>
            </a:r>
            <a:r>
              <a:rPr lang="en-US" sz="2400" dirty="0" smtClean="0"/>
              <a:t> </a:t>
            </a:r>
            <a:r>
              <a:rPr lang="en-US" sz="2400" dirty="0" err="1" smtClean="0"/>
              <a:t>với</a:t>
            </a:r>
            <a:r>
              <a:rPr lang="en-US" sz="2400" dirty="0" smtClean="0"/>
              <a:t> </a:t>
            </a:r>
            <a:r>
              <a:rPr lang="en-US" sz="2400" dirty="0" err="1" smtClean="0"/>
              <a:t>mức</a:t>
            </a:r>
            <a:r>
              <a:rPr lang="en-US" sz="2400" dirty="0" smtClean="0"/>
              <a:t> </a:t>
            </a:r>
            <a:r>
              <a:rPr lang="en-US" sz="2400" dirty="0" err="1" smtClean="0"/>
              <a:t>độ</a:t>
            </a:r>
            <a:r>
              <a:rPr lang="en-US" sz="2400" dirty="0" smtClean="0"/>
              <a:t> vi </a:t>
            </a:r>
            <a:r>
              <a:rPr lang="en-US" sz="2400" dirty="0" err="1" smtClean="0"/>
              <a:t>phạm</a:t>
            </a:r>
            <a:r>
              <a:rPr lang="en-US" sz="2400" dirty="0" smtClean="0"/>
              <a:t> </a:t>
            </a:r>
            <a:r>
              <a:rPr lang="en-US" sz="2400" dirty="0" err="1" smtClean="0"/>
              <a:t>và</a:t>
            </a:r>
            <a:r>
              <a:rPr lang="en-US" sz="2400" dirty="0" smtClean="0"/>
              <a:t> </a:t>
            </a:r>
            <a:r>
              <a:rPr lang="en-US" sz="2400" dirty="0" err="1" smtClean="0"/>
              <a:t>bản</a:t>
            </a:r>
            <a:r>
              <a:rPr lang="en-US" sz="2400" dirty="0" smtClean="0"/>
              <a:t> </a:t>
            </a:r>
            <a:r>
              <a:rPr lang="en-US" sz="2400" dirty="0" err="1" smtClean="0"/>
              <a:t>chất</a:t>
            </a:r>
            <a:r>
              <a:rPr lang="en-US" sz="2400" dirty="0" smtClean="0"/>
              <a:t> </a:t>
            </a:r>
            <a:r>
              <a:rPr lang="en-US" sz="2400" dirty="0" err="1" smtClean="0"/>
              <a:t>của</a:t>
            </a:r>
            <a:r>
              <a:rPr lang="en-US" sz="2400" dirty="0" smtClean="0"/>
              <a:t> </a:t>
            </a:r>
            <a:r>
              <a:rPr lang="en-US" sz="2400" dirty="0" err="1" smtClean="0"/>
              <a:t>hành</a:t>
            </a:r>
            <a:r>
              <a:rPr lang="en-US" sz="2400" dirty="0" smtClean="0"/>
              <a:t> vi </a:t>
            </a:r>
            <a:r>
              <a:rPr lang="en-US" sz="2400" dirty="0" err="1" smtClean="0"/>
              <a:t>sai</a:t>
            </a:r>
            <a:r>
              <a:rPr lang="en-US" sz="2400" dirty="0" smtClean="0"/>
              <a:t> </a:t>
            </a:r>
            <a:r>
              <a:rPr lang="en-US" sz="2400" dirty="0" err="1" smtClean="0"/>
              <a:t>phạm</a:t>
            </a:r>
            <a:endParaRPr lang="en-US" sz="2400" dirty="0" smtClean="0"/>
          </a:p>
          <a:p>
            <a:r>
              <a:rPr lang="es-ES_tradnl" sz="2400" i="1" dirty="0" smtClean="0"/>
              <a:t> C</a:t>
            </a:r>
            <a:r>
              <a:rPr lang="en-US" sz="2400" dirty="0" err="1" smtClean="0"/>
              <a:t>ần</a:t>
            </a:r>
            <a:r>
              <a:rPr lang="en-US" sz="2400" dirty="0" smtClean="0"/>
              <a:t> </a:t>
            </a:r>
            <a:r>
              <a:rPr lang="en-US" sz="2400" dirty="0" err="1" smtClean="0"/>
              <a:t>công</a:t>
            </a:r>
            <a:r>
              <a:rPr lang="en-US" sz="2400" dirty="0" smtClean="0"/>
              <a:t> </a:t>
            </a:r>
            <a:r>
              <a:rPr lang="en-US" sz="2400" dirty="0" err="1" smtClean="0"/>
              <a:t>bằng</a:t>
            </a:r>
            <a:r>
              <a:rPr lang="en-US" sz="2400" dirty="0" smtClean="0"/>
              <a:t>, </a:t>
            </a:r>
            <a:r>
              <a:rPr lang="en-US" sz="2400" dirty="0" err="1" smtClean="0"/>
              <a:t>khoan</a:t>
            </a:r>
            <a:r>
              <a:rPr lang="en-US" sz="2400" dirty="0" smtClean="0"/>
              <a:t> dung, </a:t>
            </a:r>
            <a:r>
              <a:rPr lang="en-US" sz="2400" dirty="0" err="1" smtClean="0"/>
              <a:t>tránh</a:t>
            </a:r>
            <a:r>
              <a:rPr lang="en-US" sz="2400" dirty="0" smtClean="0"/>
              <a:t> </a:t>
            </a:r>
            <a:r>
              <a:rPr lang="en-US" sz="2400" dirty="0" err="1" smtClean="0"/>
              <a:t>gây</a:t>
            </a:r>
            <a:r>
              <a:rPr lang="en-US" sz="2400" dirty="0" smtClean="0"/>
              <a:t> </a:t>
            </a:r>
            <a:r>
              <a:rPr lang="en-US" sz="2400" dirty="0" err="1" smtClean="0"/>
              <a:t>căng</a:t>
            </a:r>
            <a:r>
              <a:rPr lang="en-US" sz="2400" dirty="0" smtClean="0"/>
              <a:t> </a:t>
            </a:r>
            <a:r>
              <a:rPr lang="en-US" sz="2400" dirty="0" err="1" smtClean="0"/>
              <a:t>thẳng</a:t>
            </a:r>
            <a:r>
              <a:rPr lang="en-US" sz="2400" dirty="0" smtClean="0"/>
              <a:t>, </a:t>
            </a:r>
            <a:r>
              <a:rPr lang="en-US" sz="2400" dirty="0" err="1" smtClean="0"/>
              <a:t>đối</a:t>
            </a:r>
            <a:r>
              <a:rPr lang="en-US" sz="2400" dirty="0" smtClean="0"/>
              <a:t> </a:t>
            </a:r>
            <a:r>
              <a:rPr lang="en-US" sz="2400" dirty="0" err="1" smtClean="0"/>
              <a:t>đầu</a:t>
            </a:r>
            <a:r>
              <a:rPr lang="en-US" sz="2400" dirty="0" smtClean="0"/>
              <a:t> </a:t>
            </a:r>
            <a:r>
              <a:rPr lang="en-US" sz="2400" dirty="0" err="1" smtClean="0"/>
              <a:t>với</a:t>
            </a:r>
            <a:r>
              <a:rPr lang="en-US" sz="2400" dirty="0" smtClean="0"/>
              <a:t> </a:t>
            </a:r>
            <a:r>
              <a:rPr lang="en-US" sz="2400" dirty="0" err="1" smtClean="0"/>
              <a:t>học</a:t>
            </a:r>
            <a:r>
              <a:rPr lang="en-US" sz="2400" dirty="0" smtClean="0"/>
              <a:t> </a:t>
            </a:r>
            <a:r>
              <a:rPr lang="en-US" sz="2400" dirty="0" err="1" smtClean="0"/>
              <a:t>sinh</a:t>
            </a:r>
            <a:r>
              <a:rPr lang="en-US" sz="2400" dirty="0" smtClean="0"/>
              <a:t> </a:t>
            </a:r>
            <a:r>
              <a:rPr lang="en-US" sz="2400" dirty="0" err="1" smtClean="0"/>
              <a:t>khi</a:t>
            </a:r>
            <a:r>
              <a:rPr lang="en-US" sz="2400" dirty="0" smtClean="0"/>
              <a:t> </a:t>
            </a:r>
            <a:r>
              <a:rPr lang="en-US" sz="2400" dirty="0" err="1" smtClean="0"/>
              <a:t>xử</a:t>
            </a:r>
            <a:r>
              <a:rPr lang="en-US" sz="2400" dirty="0" smtClean="0"/>
              <a:t> </a:t>
            </a:r>
            <a:r>
              <a:rPr lang="en-US" sz="2400" dirty="0" err="1" smtClean="0"/>
              <a:t>lý</a:t>
            </a:r>
            <a:r>
              <a:rPr lang="en-US" sz="2400" dirty="0" smtClean="0"/>
              <a:t> </a:t>
            </a:r>
            <a:r>
              <a:rPr lang="en-US" sz="2400" dirty="0" err="1" smtClean="0"/>
              <a:t>các</a:t>
            </a:r>
            <a:r>
              <a:rPr lang="en-US" sz="2400" dirty="0" smtClean="0"/>
              <a:t> </a:t>
            </a:r>
            <a:r>
              <a:rPr lang="en-US" sz="2400" dirty="0" err="1" smtClean="0"/>
              <a:t>sai</a:t>
            </a:r>
            <a:r>
              <a:rPr lang="en-US" sz="2400" dirty="0" smtClean="0"/>
              <a:t> </a:t>
            </a:r>
            <a:r>
              <a:rPr lang="en-US" sz="2400" dirty="0" err="1" smtClean="0"/>
              <a:t>phạm</a:t>
            </a:r>
            <a:endParaRPr lang="en-US" sz="2400" dirty="0" smtClean="0"/>
          </a:p>
          <a:p>
            <a:pPr>
              <a:lnSpc>
                <a:spcPct val="90000"/>
              </a:lnSpc>
              <a:buNone/>
            </a:pPr>
            <a:endParaRPr lang="en-US" sz="2400" dirty="0">
              <a:solidFill>
                <a:srgbClr val="FF000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3" name="Rectangle 3"/>
          <p:cNvSpPr>
            <a:spLocks noGrp="1" noChangeArrowheads="1"/>
          </p:cNvSpPr>
          <p:nvPr>
            <p:ph idx="1"/>
          </p:nvPr>
        </p:nvSpPr>
        <p:spPr>
          <a:xfrm>
            <a:off x="457200" y="381000"/>
            <a:ext cx="8229600" cy="5410200"/>
          </a:xfrm>
        </p:spPr>
        <p:txBody>
          <a:bodyPr>
            <a:normAutofit/>
          </a:bodyPr>
          <a:lstStyle/>
          <a:p>
            <a:pPr algn="ctr">
              <a:buNone/>
            </a:pPr>
            <a:r>
              <a:rPr lang="en-US" sz="2800" b="1" dirty="0" smtClean="0"/>
              <a:t>I. </a:t>
            </a:r>
            <a:r>
              <a:rPr lang="vi-VN" sz="2800" b="1" dirty="0" smtClean="0"/>
              <a:t>Nhóm biện pháp thay đổi cách cư xử trong lớp học</a:t>
            </a:r>
            <a:endParaRPr lang="en-US" sz="2800" dirty="0" smtClean="0"/>
          </a:p>
          <a:p>
            <a:pPr>
              <a:buNone/>
            </a:pPr>
            <a:r>
              <a:rPr lang="en-US" dirty="0" smtClean="0"/>
              <a:t> </a:t>
            </a:r>
          </a:p>
          <a:p>
            <a:pPr>
              <a:lnSpc>
                <a:spcPct val="90000"/>
              </a:lnSpc>
            </a:pPr>
            <a:r>
              <a:rPr lang="en-US" dirty="0" smtClean="0"/>
              <a:t> </a:t>
            </a:r>
            <a:r>
              <a:rPr lang="en-US" sz="2800" dirty="0" err="1" smtClean="0">
                <a:latin typeface="Times New Roman" pitchFamily="18" charset="0"/>
                <a:cs typeface="Times New Roman" pitchFamily="18" charset="0"/>
              </a:rPr>
              <a:t>Các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hình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phạt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cần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được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thực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hiện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một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cách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nhất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quán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tuy</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nhiên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cần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xem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xét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bối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cảnh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hoàn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cảnh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của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mỗi</a:t>
            </a:r>
            <a:r>
              <a:rPr lang="en-US" sz="2800" dirty="0" smtClean="0">
                <a:latin typeface="Times New Roman" pitchFamily="18" charset="0"/>
                <a:cs typeface="Times New Roman" pitchFamily="18" charset="0"/>
              </a:rPr>
              <a:t> HS</a:t>
            </a:r>
          </a:p>
          <a:p>
            <a:pPr>
              <a:lnSpc>
                <a:spcPct val="90000"/>
              </a:lnSpc>
            </a:pPr>
            <a:r>
              <a:rPr lang="en-US" sz="2800" dirty="0" smtClean="0">
                <a:latin typeface="Times New Roman" pitchFamily="18" charset="0"/>
                <a:cs typeface="Times New Roman" pitchFamily="18" charset="0"/>
              </a:rPr>
              <a:t> </a:t>
            </a:r>
            <a:r>
              <a:rPr lang="en-US" sz="2800" dirty="0" err="1">
                <a:latin typeface="Times New Roman" pitchFamily="18" charset="0"/>
                <a:cs typeface="Times New Roman" pitchFamily="18" charset="0"/>
              </a:rPr>
              <a:t>C</a:t>
            </a:r>
            <a:r>
              <a:rPr lang="en-US" sz="2800" dirty="0" err="1" smtClean="0">
                <a:latin typeface="Times New Roman" pitchFamily="18" charset="0"/>
                <a:cs typeface="Times New Roman" pitchFamily="18" charset="0"/>
              </a:rPr>
              <a:t>ần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tìm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hiểu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nguyên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nhân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và</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không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phạt</a:t>
            </a:r>
            <a:r>
              <a:rPr lang="en-US" sz="2800" dirty="0" smtClean="0">
                <a:latin typeface="Times New Roman" pitchFamily="18" charset="0"/>
                <a:cs typeface="Times New Roman" pitchFamily="18" charset="0"/>
              </a:rPr>
              <a:t> HS </a:t>
            </a:r>
            <a:r>
              <a:rPr lang="en-US" sz="2800" dirty="0" err="1" smtClean="0">
                <a:latin typeface="Times New Roman" pitchFamily="18" charset="0"/>
                <a:cs typeface="Times New Roman" pitchFamily="18" charset="0"/>
              </a:rPr>
              <a:t>vì</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những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lỗi</a:t>
            </a:r>
            <a:r>
              <a:rPr lang="en-US" sz="2800" dirty="0" smtClean="0">
                <a:latin typeface="Times New Roman" pitchFamily="18" charset="0"/>
                <a:cs typeface="Times New Roman" pitchFamily="18" charset="0"/>
              </a:rPr>
              <a:t> do </a:t>
            </a:r>
            <a:r>
              <a:rPr lang="en-US" sz="2800" dirty="0" err="1" smtClean="0">
                <a:latin typeface="Times New Roman" pitchFamily="18" charset="0"/>
                <a:cs typeface="Times New Roman" pitchFamily="18" charset="0"/>
              </a:rPr>
              <a:t>ngoại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cảnh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tác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động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hoặc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không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phải</a:t>
            </a:r>
            <a:r>
              <a:rPr lang="en-US" sz="2800" dirty="0" smtClean="0">
                <a:latin typeface="Times New Roman" pitchFamily="18" charset="0"/>
                <a:cs typeface="Times New Roman" pitchFamily="18" charset="0"/>
              </a:rPr>
              <a:t> do </a:t>
            </a:r>
            <a:r>
              <a:rPr lang="en-US" sz="2800" dirty="0" err="1" smtClean="0">
                <a:latin typeface="Times New Roman" pitchFamily="18" charset="0"/>
                <a:cs typeface="Times New Roman" pitchFamily="18" charset="0"/>
              </a:rPr>
              <a:t>bản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thân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em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gây</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ra</a:t>
            </a:r>
            <a:r>
              <a:rPr lang="en-US" sz="2800" dirty="0" smtClean="0">
                <a:latin typeface="Times New Roman" pitchFamily="18" charset="0"/>
                <a:cs typeface="Times New Roman" pitchFamily="18" charset="0"/>
              </a:rPr>
              <a:t> </a:t>
            </a:r>
          </a:p>
          <a:p>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Không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phạt</a:t>
            </a:r>
            <a:r>
              <a:rPr lang="en-US" sz="2800" dirty="0" smtClean="0">
                <a:latin typeface="Times New Roman" pitchFamily="18" charset="0"/>
                <a:cs typeface="Times New Roman" pitchFamily="18" charset="0"/>
              </a:rPr>
              <a:t> HS </a:t>
            </a:r>
            <a:r>
              <a:rPr lang="en-US" sz="2800" dirty="0" err="1" smtClean="0">
                <a:latin typeface="Times New Roman" pitchFamily="18" charset="0"/>
                <a:cs typeface="Times New Roman" pitchFamily="18" charset="0"/>
              </a:rPr>
              <a:t>vì</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những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điều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chưa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được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quy</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định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trước</a:t>
            </a:r>
            <a:r>
              <a:rPr lang="en-US" sz="2800" dirty="0" smtClean="0">
                <a:latin typeface="Times New Roman" pitchFamily="18" charset="0"/>
                <a:cs typeface="Times New Roman" pitchFamily="18" charset="0"/>
              </a:rPr>
              <a:t> (</a:t>
            </a:r>
            <a:r>
              <a:rPr lang="en-US" sz="2800" dirty="0" err="1">
                <a:latin typeface="Times New Roman" pitchFamily="18" charset="0"/>
                <a:cs typeface="Times New Roman" pitchFamily="18" charset="0"/>
              </a:rPr>
              <a:t>nên</a:t>
            </a:r>
            <a:r>
              <a:rPr lang="en-US" sz="2800" dirty="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đưa</a:t>
            </a:r>
            <a:r>
              <a:rPr lang="en-US" sz="2800" dirty="0" smtClean="0">
                <a:latin typeface="Times New Roman" pitchFamily="18" charset="0"/>
                <a:cs typeface="Times New Roman" pitchFamily="18" charset="0"/>
              </a:rPr>
              <a:t> </a:t>
            </a:r>
            <a:r>
              <a:rPr lang="en-US" sz="2800" dirty="0" err="1">
                <a:latin typeface="Times New Roman" pitchFamily="18" charset="0"/>
                <a:cs typeface="Times New Roman" pitchFamily="18" charset="0"/>
              </a:rPr>
              <a:t>điều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đó</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vào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nội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quy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xác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định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hình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phạt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và</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sẽ</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áp</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dụng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sau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khi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mọi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người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đã</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thống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nhất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và</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đồng</a:t>
            </a: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ý)</a:t>
            </a:r>
            <a:endParaRPr lang="en-US" sz="28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0723">
                                            <p:txEl>
                                              <p:pRg st="1" end="1"/>
                                            </p:txEl>
                                          </p:spTgt>
                                        </p:tgtEl>
                                        <p:attrNameLst>
                                          <p:attrName>style.visibility</p:attrName>
                                        </p:attrNameLst>
                                      </p:cBhvr>
                                      <p:to>
                                        <p:strVal val="visible"/>
                                      </p:to>
                                    </p:set>
                                    <p:anim calcmode="lin" valueType="num">
                                      <p:cBhvr>
                                        <p:cTn id="7" dur="500" fill="hold"/>
                                        <p:tgtEl>
                                          <p:spTgt spid="3072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072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0723">
                                            <p:txEl>
                                              <p:pRg st="2" end="2"/>
                                            </p:txEl>
                                          </p:spTgt>
                                        </p:tgtEl>
                                        <p:attrNameLst>
                                          <p:attrName>style.visibility</p:attrName>
                                        </p:attrNameLst>
                                      </p:cBhvr>
                                      <p:to>
                                        <p:strVal val="visible"/>
                                      </p:to>
                                    </p:set>
                                    <p:anim calcmode="lin" valueType="num">
                                      <p:cBhvr>
                                        <p:cTn id="13" dur="500" fill="hold"/>
                                        <p:tgtEl>
                                          <p:spTgt spid="30723">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3072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0723">
                                            <p:txEl>
                                              <p:pRg st="3" end="3"/>
                                            </p:txEl>
                                          </p:spTgt>
                                        </p:tgtEl>
                                        <p:attrNameLst>
                                          <p:attrName>style.visibility</p:attrName>
                                        </p:attrNameLst>
                                      </p:cBhvr>
                                      <p:to>
                                        <p:strVal val="visible"/>
                                      </p:to>
                                    </p:set>
                                    <p:anim calcmode="lin" valueType="num">
                                      <p:cBhvr>
                                        <p:cTn id="19" dur="500" fill="hold"/>
                                        <p:tgtEl>
                                          <p:spTgt spid="30723">
                                            <p:txEl>
                                              <p:pRg st="3" end="3"/>
                                            </p:txEl>
                                          </p:spTgt>
                                        </p:tgtEl>
                                        <p:attrNameLst>
                                          <p:attrName>ppt_w</p:attrName>
                                        </p:attrNameLst>
                                      </p:cBhvr>
                                      <p:tavLst>
                                        <p:tav tm="0">
                                          <p:val>
                                            <p:fltVal val="0"/>
                                          </p:val>
                                        </p:tav>
                                        <p:tav tm="100000">
                                          <p:val>
                                            <p:strVal val="#ppt_w"/>
                                          </p:val>
                                        </p:tav>
                                      </p:tavLst>
                                    </p:anim>
                                    <p:anim calcmode="lin" valueType="num">
                                      <p:cBhvr>
                                        <p:cTn id="20" dur="500" fill="hold"/>
                                        <p:tgtEl>
                                          <p:spTgt spid="3072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0723">
                                            <p:txEl>
                                              <p:pRg st="4" end="4"/>
                                            </p:txEl>
                                          </p:spTgt>
                                        </p:tgtEl>
                                        <p:attrNameLst>
                                          <p:attrName>style.visibility</p:attrName>
                                        </p:attrNameLst>
                                      </p:cBhvr>
                                      <p:to>
                                        <p:strVal val="visible"/>
                                      </p:to>
                                    </p:set>
                                    <p:anim calcmode="lin" valueType="num">
                                      <p:cBhvr>
                                        <p:cTn id="25" dur="500" fill="hold"/>
                                        <p:tgtEl>
                                          <p:spTgt spid="30723">
                                            <p:txEl>
                                              <p:pRg st="4" end="4"/>
                                            </p:txEl>
                                          </p:spTgt>
                                        </p:tgtEl>
                                        <p:attrNameLst>
                                          <p:attrName>ppt_w</p:attrName>
                                        </p:attrNameLst>
                                      </p:cBhvr>
                                      <p:tavLst>
                                        <p:tav tm="0">
                                          <p:val>
                                            <p:fltVal val="0"/>
                                          </p:val>
                                        </p:tav>
                                        <p:tav tm="100000">
                                          <p:val>
                                            <p:strVal val="#ppt_w"/>
                                          </p:val>
                                        </p:tav>
                                      </p:tavLst>
                                    </p:anim>
                                    <p:anim calcmode="lin" valueType="num">
                                      <p:cBhvr>
                                        <p:cTn id="26" dur="500" fill="hold"/>
                                        <p:tgtEl>
                                          <p:spTgt spid="30723">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91200"/>
          </a:xfrm>
        </p:spPr>
        <p:txBody>
          <a:bodyPr>
            <a:normAutofit/>
          </a:bodyPr>
          <a:lstStyle/>
          <a:p>
            <a:r>
              <a:rPr lang="en-US" b="1" dirty="0" err="1"/>
              <a:t>Một</a:t>
            </a:r>
            <a:r>
              <a:rPr lang="en-US" b="1" dirty="0"/>
              <a:t> </a:t>
            </a:r>
            <a:r>
              <a:rPr lang="en-US" b="1" dirty="0" err="1"/>
              <a:t>số</a:t>
            </a:r>
            <a:r>
              <a:rPr lang="en-US" b="1" dirty="0"/>
              <a:t> </a:t>
            </a:r>
            <a:r>
              <a:rPr lang="en-US" b="1" dirty="0" err="1"/>
              <a:t>gợi</a:t>
            </a:r>
            <a:r>
              <a:rPr lang="en-US" b="1" dirty="0"/>
              <a:t> ý </a:t>
            </a:r>
            <a:r>
              <a:rPr lang="en-US" b="1" dirty="0" err="1"/>
              <a:t>hình</a:t>
            </a:r>
            <a:r>
              <a:rPr lang="en-US" b="1" dirty="0"/>
              <a:t> </a:t>
            </a:r>
            <a:r>
              <a:rPr lang="en-US" b="1" dirty="0" err="1"/>
              <a:t>thức</a:t>
            </a:r>
            <a:r>
              <a:rPr lang="en-US" b="1" dirty="0"/>
              <a:t> </a:t>
            </a:r>
            <a:r>
              <a:rPr lang="en-US" b="1" dirty="0" err="1"/>
              <a:t>xử</a:t>
            </a:r>
            <a:r>
              <a:rPr lang="en-US" b="1" dirty="0"/>
              <a:t> </a:t>
            </a:r>
            <a:r>
              <a:rPr lang="en-US" b="1" dirty="0" err="1"/>
              <a:t>phạt</a:t>
            </a:r>
            <a:r>
              <a:rPr lang="en-US" b="1" dirty="0"/>
              <a:t>:</a:t>
            </a:r>
            <a:endParaRPr lang="en-US" dirty="0"/>
          </a:p>
          <a:p>
            <a:pPr lvl="0"/>
            <a:r>
              <a:rPr lang="en-US" dirty="0" err="1"/>
              <a:t>Không</a:t>
            </a:r>
            <a:r>
              <a:rPr lang="en-US" dirty="0"/>
              <a:t> </a:t>
            </a:r>
            <a:r>
              <a:rPr lang="en-US" dirty="0" err="1"/>
              <a:t>được</a:t>
            </a:r>
            <a:r>
              <a:rPr lang="en-US" dirty="0"/>
              <a:t> </a:t>
            </a:r>
            <a:r>
              <a:rPr lang="en-US" dirty="0" err="1"/>
              <a:t>nghỉ</a:t>
            </a:r>
            <a:r>
              <a:rPr lang="en-US" dirty="0"/>
              <a:t> </a:t>
            </a:r>
            <a:r>
              <a:rPr lang="en-US" dirty="0" err="1"/>
              <a:t>giải</a:t>
            </a:r>
            <a:r>
              <a:rPr lang="en-US" dirty="0"/>
              <a:t> </a:t>
            </a:r>
            <a:r>
              <a:rPr lang="en-US" dirty="0" err="1"/>
              <a:t>lao</a:t>
            </a:r>
            <a:r>
              <a:rPr lang="en-US" dirty="0"/>
              <a:t> </a:t>
            </a:r>
            <a:r>
              <a:rPr lang="en-US" dirty="0" err="1"/>
              <a:t>hoặc</a:t>
            </a:r>
            <a:r>
              <a:rPr lang="en-US" dirty="0"/>
              <a:t> </a:t>
            </a:r>
            <a:r>
              <a:rPr lang="en-US" dirty="0" err="1"/>
              <a:t>ra</a:t>
            </a:r>
            <a:r>
              <a:rPr lang="en-US" dirty="0"/>
              <a:t> </a:t>
            </a:r>
            <a:r>
              <a:rPr lang="en-US" dirty="0" err="1"/>
              <a:t>chơi</a:t>
            </a:r>
            <a:r>
              <a:rPr lang="en-US" dirty="0"/>
              <a:t>.</a:t>
            </a:r>
          </a:p>
          <a:p>
            <a:pPr lvl="0"/>
            <a:r>
              <a:rPr lang="en-US" dirty="0"/>
              <a:t>Ở </a:t>
            </a:r>
            <a:r>
              <a:rPr lang="en-US" dirty="0" err="1"/>
              <a:t>lại</a:t>
            </a:r>
            <a:r>
              <a:rPr lang="en-US" dirty="0"/>
              <a:t> </a:t>
            </a:r>
            <a:r>
              <a:rPr lang="en-US" dirty="0" err="1"/>
              <a:t>trường</a:t>
            </a:r>
            <a:r>
              <a:rPr lang="en-US" dirty="0"/>
              <a:t> </a:t>
            </a:r>
            <a:r>
              <a:rPr lang="en-US" dirty="0" err="1"/>
              <a:t>sau</a:t>
            </a:r>
            <a:r>
              <a:rPr lang="en-US" dirty="0"/>
              <a:t> </a:t>
            </a:r>
            <a:r>
              <a:rPr lang="en-US" dirty="0" err="1"/>
              <a:t>giờ</a:t>
            </a:r>
            <a:r>
              <a:rPr lang="en-US" dirty="0"/>
              <a:t> </a:t>
            </a:r>
            <a:r>
              <a:rPr lang="en-US" dirty="0" err="1"/>
              <a:t>học</a:t>
            </a:r>
            <a:r>
              <a:rPr lang="en-US" dirty="0"/>
              <a:t> </a:t>
            </a:r>
            <a:r>
              <a:rPr lang="en-US" dirty="0" err="1"/>
              <a:t>để</a:t>
            </a:r>
            <a:r>
              <a:rPr lang="en-US" dirty="0"/>
              <a:t> </a:t>
            </a:r>
            <a:r>
              <a:rPr lang="en-US" dirty="0" err="1"/>
              <a:t>giải</a:t>
            </a:r>
            <a:r>
              <a:rPr lang="en-US" dirty="0"/>
              <a:t> </a:t>
            </a:r>
            <a:r>
              <a:rPr lang="en-US" dirty="0" err="1"/>
              <a:t>thích</a:t>
            </a:r>
            <a:r>
              <a:rPr lang="en-US" dirty="0"/>
              <a:t> </a:t>
            </a:r>
            <a:r>
              <a:rPr lang="en-US" dirty="0" err="1"/>
              <a:t>về</a:t>
            </a:r>
            <a:r>
              <a:rPr lang="en-US" dirty="0"/>
              <a:t> </a:t>
            </a:r>
            <a:r>
              <a:rPr lang="en-US" dirty="0" err="1"/>
              <a:t>những</a:t>
            </a:r>
            <a:r>
              <a:rPr lang="en-US" dirty="0"/>
              <a:t> </a:t>
            </a:r>
            <a:r>
              <a:rPr lang="en-US" dirty="0" err="1"/>
              <a:t>sai</a:t>
            </a:r>
            <a:r>
              <a:rPr lang="en-US" dirty="0"/>
              <a:t> </a:t>
            </a:r>
            <a:r>
              <a:rPr lang="en-US" dirty="0" err="1"/>
              <a:t>phạm</a:t>
            </a:r>
            <a:r>
              <a:rPr lang="en-US" dirty="0"/>
              <a:t>, </a:t>
            </a:r>
            <a:r>
              <a:rPr lang="en-US" dirty="0" err="1"/>
              <a:t>nguyên</a:t>
            </a:r>
            <a:r>
              <a:rPr lang="en-US" dirty="0"/>
              <a:t> </a:t>
            </a:r>
            <a:r>
              <a:rPr lang="en-US" dirty="0" err="1"/>
              <a:t>nhân</a:t>
            </a:r>
            <a:r>
              <a:rPr lang="en-US" dirty="0"/>
              <a:t> </a:t>
            </a:r>
            <a:r>
              <a:rPr lang="en-US" dirty="0" err="1"/>
              <a:t>và</a:t>
            </a:r>
            <a:r>
              <a:rPr lang="en-US" dirty="0"/>
              <a:t> </a:t>
            </a:r>
            <a:r>
              <a:rPr lang="en-US" dirty="0" err="1"/>
              <a:t>biện</a:t>
            </a:r>
            <a:r>
              <a:rPr lang="en-US" dirty="0"/>
              <a:t> </a:t>
            </a:r>
            <a:r>
              <a:rPr lang="en-US" dirty="0" err="1"/>
              <a:t>pháp</a:t>
            </a:r>
            <a:r>
              <a:rPr lang="en-US" dirty="0"/>
              <a:t> </a:t>
            </a:r>
            <a:r>
              <a:rPr lang="en-US" dirty="0" err="1"/>
              <a:t>sửa</a:t>
            </a:r>
            <a:r>
              <a:rPr lang="en-US" dirty="0"/>
              <a:t> </a:t>
            </a:r>
            <a:r>
              <a:rPr lang="en-US" dirty="0" err="1"/>
              <a:t>chữa</a:t>
            </a:r>
            <a:r>
              <a:rPr lang="en-US" dirty="0"/>
              <a:t>.</a:t>
            </a:r>
          </a:p>
          <a:p>
            <a:pPr lvl="0"/>
            <a:r>
              <a:rPr lang="en-US" dirty="0" err="1"/>
              <a:t>Dọn</a:t>
            </a:r>
            <a:r>
              <a:rPr lang="en-US" dirty="0"/>
              <a:t> </a:t>
            </a:r>
            <a:r>
              <a:rPr lang="en-US" dirty="0" err="1"/>
              <a:t>dẹp</a:t>
            </a:r>
            <a:r>
              <a:rPr lang="en-US" dirty="0"/>
              <a:t> </a:t>
            </a:r>
            <a:r>
              <a:rPr lang="en-US" dirty="0" err="1"/>
              <a:t>tình</a:t>
            </a:r>
            <a:r>
              <a:rPr lang="en-US" dirty="0"/>
              <a:t> </a:t>
            </a:r>
            <a:r>
              <a:rPr lang="en-US" dirty="0" err="1"/>
              <a:t>trạng</a:t>
            </a:r>
            <a:r>
              <a:rPr lang="en-US" dirty="0"/>
              <a:t> </a:t>
            </a:r>
            <a:r>
              <a:rPr lang="en-US" dirty="0" err="1"/>
              <a:t>bừa</a:t>
            </a:r>
            <a:r>
              <a:rPr lang="en-US" dirty="0"/>
              <a:t> </a:t>
            </a:r>
            <a:r>
              <a:rPr lang="en-US" dirty="0" err="1"/>
              <a:t>bãi</a:t>
            </a:r>
            <a:r>
              <a:rPr lang="en-US" dirty="0"/>
              <a:t>, </a:t>
            </a:r>
            <a:r>
              <a:rPr lang="en-US" dirty="0" err="1"/>
              <a:t>lộn</a:t>
            </a:r>
            <a:r>
              <a:rPr lang="en-US" dirty="0"/>
              <a:t> </a:t>
            </a:r>
            <a:r>
              <a:rPr lang="en-US" dirty="0" err="1"/>
              <a:t>xộn</a:t>
            </a:r>
            <a:r>
              <a:rPr lang="en-US" dirty="0"/>
              <a:t> </a:t>
            </a:r>
            <a:r>
              <a:rPr lang="en-US" dirty="0" err="1"/>
              <a:t>mà</a:t>
            </a:r>
            <a:r>
              <a:rPr lang="en-US" dirty="0"/>
              <a:t> </a:t>
            </a:r>
            <a:r>
              <a:rPr lang="en-US" dirty="0" err="1"/>
              <a:t>em</a:t>
            </a:r>
            <a:r>
              <a:rPr lang="en-US" dirty="0"/>
              <a:t> </a:t>
            </a:r>
            <a:r>
              <a:rPr lang="en-US" dirty="0" err="1"/>
              <a:t>đã</a:t>
            </a:r>
            <a:r>
              <a:rPr lang="en-US" dirty="0"/>
              <a:t> </a:t>
            </a:r>
            <a:r>
              <a:rPr lang="en-US" dirty="0" err="1"/>
              <a:t>gây</a:t>
            </a:r>
            <a:r>
              <a:rPr lang="en-US" dirty="0"/>
              <a:t> </a:t>
            </a:r>
            <a:r>
              <a:rPr lang="en-US" dirty="0" err="1"/>
              <a:t>ra</a:t>
            </a:r>
            <a:r>
              <a:rPr lang="en-US" dirty="0"/>
              <a:t> (</a:t>
            </a:r>
            <a:r>
              <a:rPr lang="en-US" dirty="0" err="1"/>
              <a:t>khắc</a:t>
            </a:r>
            <a:r>
              <a:rPr lang="en-US" dirty="0"/>
              <a:t> </a:t>
            </a:r>
            <a:r>
              <a:rPr lang="en-US" dirty="0" err="1"/>
              <a:t>phục</a:t>
            </a:r>
            <a:r>
              <a:rPr lang="en-US" dirty="0"/>
              <a:t> </a:t>
            </a:r>
            <a:r>
              <a:rPr lang="en-US" dirty="0" err="1"/>
              <a:t>hậu</a:t>
            </a:r>
            <a:r>
              <a:rPr lang="en-US" dirty="0"/>
              <a:t> </a:t>
            </a:r>
            <a:r>
              <a:rPr lang="en-US" dirty="0" err="1"/>
              <a:t>quả</a:t>
            </a:r>
            <a:r>
              <a:rPr lang="en-US" dirty="0"/>
              <a:t>).</a:t>
            </a:r>
          </a:p>
          <a:p>
            <a:pPr lvl="0"/>
            <a:r>
              <a:rPr lang="en-US" dirty="0" err="1"/>
              <a:t>Xin</a:t>
            </a:r>
            <a:r>
              <a:rPr lang="en-US" dirty="0"/>
              <a:t> </a:t>
            </a:r>
            <a:r>
              <a:rPr lang="en-US" dirty="0" err="1"/>
              <a:t>lỗi</a:t>
            </a:r>
            <a:r>
              <a:rPr lang="en-US" dirty="0"/>
              <a:t> </a:t>
            </a:r>
            <a:r>
              <a:rPr lang="en-US" dirty="0" err="1"/>
              <a:t>những</a:t>
            </a:r>
            <a:r>
              <a:rPr lang="en-US" dirty="0"/>
              <a:t> </a:t>
            </a:r>
            <a:r>
              <a:rPr lang="en-US" dirty="0" err="1"/>
              <a:t>người</a:t>
            </a:r>
            <a:r>
              <a:rPr lang="en-US" dirty="0"/>
              <a:t> </a:t>
            </a:r>
            <a:r>
              <a:rPr lang="en-US" dirty="0" err="1"/>
              <a:t>mình</a:t>
            </a:r>
            <a:r>
              <a:rPr lang="en-US" dirty="0"/>
              <a:t> </a:t>
            </a:r>
            <a:r>
              <a:rPr lang="en-US" dirty="0" err="1"/>
              <a:t>đã</a:t>
            </a:r>
            <a:r>
              <a:rPr lang="en-US" dirty="0"/>
              <a:t> </a:t>
            </a:r>
            <a:r>
              <a:rPr lang="en-US" dirty="0" err="1"/>
              <a:t>xúc</a:t>
            </a:r>
            <a:r>
              <a:rPr lang="en-US" dirty="0"/>
              <a:t> </a:t>
            </a:r>
            <a:r>
              <a:rPr lang="en-US" dirty="0" err="1"/>
              <a:t>phạm</a:t>
            </a:r>
            <a:r>
              <a:rPr lang="en-US" dirty="0"/>
              <a:t>.</a:t>
            </a:r>
          </a:p>
          <a:p>
            <a:pPr lvl="0"/>
            <a:r>
              <a:rPr lang="en-US" dirty="0" err="1"/>
              <a:t>Nhắc</a:t>
            </a:r>
            <a:r>
              <a:rPr lang="en-US" dirty="0"/>
              <a:t> </a:t>
            </a:r>
            <a:r>
              <a:rPr lang="en-US" dirty="0" err="1"/>
              <a:t>lại</a:t>
            </a:r>
            <a:r>
              <a:rPr lang="en-US" dirty="0"/>
              <a:t> </a:t>
            </a:r>
            <a:r>
              <a:rPr lang="en-US" dirty="0" err="1"/>
              <a:t>nội</a:t>
            </a:r>
            <a:r>
              <a:rPr lang="en-US" dirty="0"/>
              <a:t> </a:t>
            </a:r>
            <a:r>
              <a:rPr lang="en-US" dirty="0" err="1"/>
              <a:t>quy</a:t>
            </a:r>
            <a:r>
              <a:rPr lang="en-US" dirty="0"/>
              <a:t> </a:t>
            </a:r>
            <a:r>
              <a:rPr lang="en-US" dirty="0" err="1"/>
              <a:t>và</a:t>
            </a:r>
            <a:r>
              <a:rPr lang="en-US" dirty="0"/>
              <a:t> cam </a:t>
            </a:r>
            <a:r>
              <a:rPr lang="en-US" dirty="0" err="1"/>
              <a:t>kết</a:t>
            </a:r>
            <a:r>
              <a:rPr lang="en-US" dirty="0"/>
              <a:t> </a:t>
            </a:r>
            <a:r>
              <a:rPr lang="en-US" dirty="0" err="1"/>
              <a:t>thực</a:t>
            </a:r>
            <a:r>
              <a:rPr lang="en-US" dirty="0"/>
              <a:t> </a:t>
            </a:r>
            <a:r>
              <a:rPr lang="en-US" dirty="0" err="1"/>
              <a:t>hiện</a:t>
            </a:r>
            <a:r>
              <a:rPr lang="en-US" dirty="0"/>
              <a:t> </a:t>
            </a:r>
            <a:r>
              <a:rPr lang="en-US" dirty="0" err="1"/>
              <a:t>nội</a:t>
            </a:r>
            <a:r>
              <a:rPr lang="en-US" dirty="0"/>
              <a:t> </a:t>
            </a:r>
            <a:r>
              <a:rPr lang="en-US" dirty="0" err="1"/>
              <a:t>quy</a:t>
            </a:r>
            <a:r>
              <a:rPr lang="en-US" dirty="0"/>
              <a:t>.</a:t>
            </a:r>
          </a:p>
          <a:p>
            <a:pPr lvl="0"/>
            <a:r>
              <a:rPr lang="en-US" dirty="0" err="1"/>
              <a:t>Thông</a:t>
            </a:r>
            <a:r>
              <a:rPr lang="en-US" dirty="0"/>
              <a:t> </a:t>
            </a:r>
            <a:r>
              <a:rPr lang="en-US" dirty="0" err="1"/>
              <a:t>báo</a:t>
            </a:r>
            <a:r>
              <a:rPr lang="en-US" dirty="0"/>
              <a:t> </a:t>
            </a:r>
            <a:r>
              <a:rPr lang="en-US" dirty="0" err="1"/>
              <a:t>cho</a:t>
            </a:r>
            <a:r>
              <a:rPr lang="en-US" dirty="0"/>
              <a:t> </a:t>
            </a:r>
            <a:r>
              <a:rPr lang="en-US" dirty="0" err="1"/>
              <a:t>phụ</a:t>
            </a:r>
            <a:r>
              <a:rPr lang="en-US" dirty="0"/>
              <a:t> </a:t>
            </a:r>
            <a:r>
              <a:rPr lang="en-US" dirty="0" err="1"/>
              <a:t>huynh</a:t>
            </a:r>
            <a:r>
              <a:rPr lang="en-US" dirty="0"/>
              <a:t>.</a:t>
            </a:r>
          </a:p>
          <a:p>
            <a:pPr lvl="0"/>
            <a:r>
              <a:rPr lang="en-US" dirty="0" err="1"/>
              <a:t>Đến</a:t>
            </a:r>
            <a:r>
              <a:rPr lang="en-US" dirty="0"/>
              <a:t> </a:t>
            </a:r>
            <a:r>
              <a:rPr lang="en-US" dirty="0" err="1"/>
              <a:t>phòng</a:t>
            </a:r>
            <a:r>
              <a:rPr lang="en-US" dirty="0"/>
              <a:t> </a:t>
            </a:r>
            <a:r>
              <a:rPr lang="en-US" dirty="0" err="1"/>
              <a:t>hiệu</a:t>
            </a:r>
            <a:r>
              <a:rPr lang="en-US" dirty="0"/>
              <a:t> </a:t>
            </a:r>
            <a:r>
              <a:rPr lang="en-US" dirty="0" err="1"/>
              <a:t>trưởng</a:t>
            </a:r>
            <a:r>
              <a:rPr lang="en-US" dirty="0"/>
              <a:t> </a:t>
            </a:r>
            <a:r>
              <a:rPr lang="en-US" dirty="0" err="1"/>
              <a:t>nếu</a:t>
            </a:r>
            <a:r>
              <a:rPr lang="en-US" dirty="0"/>
              <a:t> </a:t>
            </a:r>
            <a:r>
              <a:rPr lang="en-US" dirty="0" err="1"/>
              <a:t>có</a:t>
            </a:r>
            <a:r>
              <a:rPr lang="en-US" dirty="0"/>
              <a:t> </a:t>
            </a:r>
            <a:r>
              <a:rPr lang="en-US" dirty="0" err="1"/>
              <a:t>những</a:t>
            </a:r>
            <a:r>
              <a:rPr lang="en-US" dirty="0"/>
              <a:t> vi </a:t>
            </a:r>
            <a:r>
              <a:rPr lang="en-US" dirty="0" err="1"/>
              <a:t>phạm</a:t>
            </a:r>
            <a:r>
              <a:rPr lang="en-US" dirty="0"/>
              <a:t> </a:t>
            </a:r>
            <a:r>
              <a:rPr lang="en-US" dirty="0" err="1"/>
              <a:t>nghiêm</a:t>
            </a:r>
            <a:r>
              <a:rPr lang="en-US" dirty="0"/>
              <a:t> </a:t>
            </a:r>
            <a:r>
              <a:rPr lang="en-US" dirty="0" err="1"/>
              <a:t>trọng</a:t>
            </a:r>
            <a:r>
              <a:rPr lang="en-US" dirty="0"/>
              <a:t> (</a:t>
            </a:r>
            <a:r>
              <a:rPr lang="en-US" dirty="0" err="1"/>
              <a:t>thường</a:t>
            </a:r>
            <a:r>
              <a:rPr lang="en-US" dirty="0"/>
              <a:t> </a:t>
            </a:r>
            <a:r>
              <a:rPr lang="en-US" dirty="0" err="1"/>
              <a:t>xuyên</a:t>
            </a:r>
            <a:r>
              <a:rPr lang="en-US" dirty="0"/>
              <a:t> </a:t>
            </a:r>
            <a:r>
              <a:rPr lang="en-US" dirty="0" err="1"/>
              <a:t>mất</a:t>
            </a:r>
            <a:r>
              <a:rPr lang="en-US" dirty="0"/>
              <a:t> </a:t>
            </a:r>
            <a:r>
              <a:rPr lang="en-US" dirty="0" err="1"/>
              <a:t>trật</a:t>
            </a:r>
            <a:r>
              <a:rPr lang="en-US" dirty="0"/>
              <a:t> </a:t>
            </a:r>
            <a:r>
              <a:rPr lang="en-US" dirty="0" err="1"/>
              <a:t>tự</a:t>
            </a:r>
            <a:r>
              <a:rPr lang="en-US" dirty="0"/>
              <a:t>, </a:t>
            </a:r>
            <a:r>
              <a:rPr lang="en-US" dirty="0" err="1"/>
              <a:t>đánh</a:t>
            </a:r>
            <a:r>
              <a:rPr lang="en-US" dirty="0"/>
              <a:t> </a:t>
            </a:r>
            <a:r>
              <a:rPr lang="en-US" dirty="0" err="1"/>
              <a:t>nhau</a:t>
            </a:r>
            <a:r>
              <a:rPr lang="en-US" dirty="0"/>
              <a:t> v.v..)</a:t>
            </a:r>
          </a:p>
        </p:txBody>
      </p:sp>
    </p:spTree>
    <p:extLst>
      <p:ext uri="{BB962C8B-B14F-4D97-AF65-F5344CB8AC3E}">
        <p14:creationId xmlns:p14="http://schemas.microsoft.com/office/powerpoint/2010/main" val="376183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linds(horizontal)">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3" name="Rectangle 3"/>
          <p:cNvSpPr>
            <a:spLocks noGrp="1" noChangeArrowheads="1"/>
          </p:cNvSpPr>
          <p:nvPr>
            <p:ph idx="1"/>
          </p:nvPr>
        </p:nvSpPr>
        <p:spPr>
          <a:xfrm>
            <a:off x="457200" y="381000"/>
            <a:ext cx="8382000" cy="5867400"/>
          </a:xfrm>
        </p:spPr>
        <p:txBody>
          <a:bodyPr>
            <a:normAutofit/>
          </a:bodyPr>
          <a:lstStyle/>
          <a:p>
            <a:pPr algn="ctr">
              <a:buNone/>
            </a:pPr>
            <a:r>
              <a:rPr lang="en-US" sz="2800" b="1" dirty="0" smtClean="0"/>
              <a:t>I.</a:t>
            </a:r>
            <a:r>
              <a:rPr lang="vi-VN" sz="2800" b="1" dirty="0" smtClean="0"/>
              <a:t>Nhóm biện pháp thay đổi cách cư xử trong lớp học</a:t>
            </a:r>
            <a:endParaRPr lang="en-US" sz="2800" dirty="0" smtClean="0"/>
          </a:p>
          <a:p>
            <a:pPr>
              <a:buNone/>
            </a:pPr>
            <a:r>
              <a:rPr lang="en-US" sz="2400" dirty="0" smtClean="0"/>
              <a:t> </a:t>
            </a:r>
            <a:r>
              <a:rPr lang="en-US" sz="2800" b="1" dirty="0" smtClean="0"/>
              <a:t>4</a:t>
            </a:r>
            <a:r>
              <a:rPr lang="en-US" sz="2400" b="1" dirty="0" smtClean="0"/>
              <a:t>. </a:t>
            </a:r>
            <a:r>
              <a:rPr lang="pt-BR" sz="3200" b="1" i="1" dirty="0" smtClean="0"/>
              <a:t>Làm gương trong cách cư xử</a:t>
            </a:r>
          </a:p>
          <a:p>
            <a:r>
              <a:rPr lang="pt-BR" sz="3200" dirty="0" smtClean="0"/>
              <a:t> </a:t>
            </a:r>
            <a:r>
              <a:rPr lang="pt-BR" sz="2800" dirty="0" smtClean="0"/>
              <a:t>Giáo viên cần làm  gương  cho học sinh  </a:t>
            </a:r>
          </a:p>
          <a:p>
            <a:r>
              <a:rPr lang="pt-BR" sz="2800" dirty="0" smtClean="0"/>
              <a:t> Nếu giáo viên luôn thể hiện sự tôn trọng, lòng kiên trì và sự khoan dung thì sẽ có thể giảm thiểu các hành vi cãi vã, gây gổ, tăng cường sự tôn trọng lẫn nhau</a:t>
            </a:r>
          </a:p>
          <a:p>
            <a:r>
              <a:rPr lang="pt-BR" sz="2800" dirty="0" smtClean="0"/>
              <a:t> Nếu giáo viên dùng lời nói xúc phạm tới HS hay đồng nghiệp, HS cũng sẽ cư xử như vậy với bạn bè và những người khác</a:t>
            </a:r>
            <a:endParaRPr lang="en-US" sz="28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0723">
                                            <p:txEl>
                                              <p:pRg st="1" end="1"/>
                                            </p:txEl>
                                          </p:spTgt>
                                        </p:tgtEl>
                                        <p:attrNameLst>
                                          <p:attrName>style.visibility</p:attrName>
                                        </p:attrNameLst>
                                      </p:cBhvr>
                                      <p:to>
                                        <p:strVal val="visible"/>
                                      </p:to>
                                    </p:set>
                                    <p:anim calcmode="lin" valueType="num">
                                      <p:cBhvr>
                                        <p:cTn id="7" dur="500" fill="hold"/>
                                        <p:tgtEl>
                                          <p:spTgt spid="3072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072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0723">
                                            <p:txEl>
                                              <p:pRg st="2" end="2"/>
                                            </p:txEl>
                                          </p:spTgt>
                                        </p:tgtEl>
                                        <p:attrNameLst>
                                          <p:attrName>style.visibility</p:attrName>
                                        </p:attrNameLst>
                                      </p:cBhvr>
                                      <p:to>
                                        <p:strVal val="visible"/>
                                      </p:to>
                                    </p:set>
                                    <p:anim calcmode="lin" valueType="num">
                                      <p:cBhvr>
                                        <p:cTn id="13" dur="500" fill="hold"/>
                                        <p:tgtEl>
                                          <p:spTgt spid="30723">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3072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0723">
                                            <p:txEl>
                                              <p:pRg st="3" end="3"/>
                                            </p:txEl>
                                          </p:spTgt>
                                        </p:tgtEl>
                                        <p:attrNameLst>
                                          <p:attrName>style.visibility</p:attrName>
                                        </p:attrNameLst>
                                      </p:cBhvr>
                                      <p:to>
                                        <p:strVal val="visible"/>
                                      </p:to>
                                    </p:set>
                                    <p:anim calcmode="lin" valueType="num">
                                      <p:cBhvr>
                                        <p:cTn id="19" dur="500" fill="hold"/>
                                        <p:tgtEl>
                                          <p:spTgt spid="30723">
                                            <p:txEl>
                                              <p:pRg st="3" end="3"/>
                                            </p:txEl>
                                          </p:spTgt>
                                        </p:tgtEl>
                                        <p:attrNameLst>
                                          <p:attrName>ppt_w</p:attrName>
                                        </p:attrNameLst>
                                      </p:cBhvr>
                                      <p:tavLst>
                                        <p:tav tm="0">
                                          <p:val>
                                            <p:fltVal val="0"/>
                                          </p:val>
                                        </p:tav>
                                        <p:tav tm="100000">
                                          <p:val>
                                            <p:strVal val="#ppt_w"/>
                                          </p:val>
                                        </p:tav>
                                      </p:tavLst>
                                    </p:anim>
                                    <p:anim calcmode="lin" valueType="num">
                                      <p:cBhvr>
                                        <p:cTn id="20" dur="500" fill="hold"/>
                                        <p:tgtEl>
                                          <p:spTgt spid="3072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0723">
                                            <p:txEl>
                                              <p:pRg st="4" end="4"/>
                                            </p:txEl>
                                          </p:spTgt>
                                        </p:tgtEl>
                                        <p:attrNameLst>
                                          <p:attrName>style.visibility</p:attrName>
                                        </p:attrNameLst>
                                      </p:cBhvr>
                                      <p:to>
                                        <p:strVal val="visible"/>
                                      </p:to>
                                    </p:set>
                                    <p:anim calcmode="lin" valueType="num">
                                      <p:cBhvr>
                                        <p:cTn id="25" dur="500" fill="hold"/>
                                        <p:tgtEl>
                                          <p:spTgt spid="30723">
                                            <p:txEl>
                                              <p:pRg st="4" end="4"/>
                                            </p:txEl>
                                          </p:spTgt>
                                        </p:tgtEl>
                                        <p:attrNameLst>
                                          <p:attrName>ppt_w</p:attrName>
                                        </p:attrNameLst>
                                      </p:cBhvr>
                                      <p:tavLst>
                                        <p:tav tm="0">
                                          <p:val>
                                            <p:fltVal val="0"/>
                                          </p:val>
                                        </p:tav>
                                        <p:tav tm="100000">
                                          <p:val>
                                            <p:strVal val="#ppt_w"/>
                                          </p:val>
                                        </p:tav>
                                      </p:tavLst>
                                    </p:anim>
                                    <p:anim calcmode="lin" valueType="num">
                                      <p:cBhvr>
                                        <p:cTn id="26" dur="500" fill="hold"/>
                                        <p:tgtEl>
                                          <p:spTgt spid="30723">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3" name="Rectangle 3"/>
          <p:cNvSpPr>
            <a:spLocks noGrp="1" noChangeArrowheads="1"/>
          </p:cNvSpPr>
          <p:nvPr>
            <p:ph idx="1"/>
          </p:nvPr>
        </p:nvSpPr>
        <p:spPr>
          <a:xfrm>
            <a:off x="228600" y="457200"/>
            <a:ext cx="9067800" cy="4800600"/>
          </a:xfrm>
        </p:spPr>
        <p:txBody>
          <a:bodyPr>
            <a:normAutofit fontScale="40000" lnSpcReduction="20000"/>
          </a:bodyPr>
          <a:lstStyle/>
          <a:p>
            <a:pPr lvl="0" algn="ctr">
              <a:buNone/>
            </a:pPr>
            <a:r>
              <a:rPr lang="en-US" sz="7000" b="1" dirty="0" smtClean="0">
                <a:latin typeface="Times New Roman" pitchFamily="18" charset="0"/>
                <a:cs typeface="Times New Roman" pitchFamily="18" charset="0"/>
              </a:rPr>
              <a:t>II.</a:t>
            </a:r>
            <a:r>
              <a:rPr lang="vi-VN" sz="7000" b="1" dirty="0" smtClean="0">
                <a:latin typeface="Times New Roman" pitchFamily="18" charset="0"/>
                <a:cs typeface="Times New Roman" pitchFamily="18" charset="0"/>
              </a:rPr>
              <a:t>Nhóm </a:t>
            </a:r>
            <a:r>
              <a:rPr lang="vi-VN" sz="7000" b="1" dirty="0">
                <a:latin typeface="Times New Roman" pitchFamily="18" charset="0"/>
                <a:cs typeface="Times New Roman" pitchFamily="18" charset="0"/>
              </a:rPr>
              <a:t>biện pháp </a:t>
            </a:r>
            <a:r>
              <a:rPr lang="en-US" sz="7000" b="1" dirty="0" smtClean="0">
                <a:latin typeface="Times New Roman" pitchFamily="18" charset="0"/>
                <a:cs typeface="Times New Roman" pitchFamily="18" charset="0"/>
              </a:rPr>
              <a:t>q</a:t>
            </a:r>
            <a:r>
              <a:rPr lang="vi-VN" sz="7000" b="1" dirty="0" smtClean="0">
                <a:latin typeface="Times New Roman" pitchFamily="18" charset="0"/>
                <a:cs typeface="Times New Roman" pitchFamily="18" charset="0"/>
              </a:rPr>
              <a:t>uan tâm đến hoàn cảnh của học sinh</a:t>
            </a:r>
            <a:endParaRPr lang="en-US" sz="7000" b="1" dirty="0" smtClean="0">
              <a:latin typeface="Times New Roman" pitchFamily="18" charset="0"/>
              <a:cs typeface="Times New Roman" pitchFamily="18" charset="0"/>
            </a:endParaRPr>
          </a:p>
          <a:p>
            <a:pPr>
              <a:buNone/>
            </a:pPr>
            <a:endParaRPr lang="en-US" sz="3600" dirty="0" smtClean="0"/>
          </a:p>
          <a:p>
            <a:pPr>
              <a:buNone/>
            </a:pPr>
            <a:r>
              <a:rPr lang="en-US" sz="7400" dirty="0" smtClean="0"/>
              <a:t> </a:t>
            </a:r>
            <a:r>
              <a:rPr lang="en-US" sz="7400" dirty="0" err="1" smtClean="0"/>
              <a:t>Hoạt</a:t>
            </a:r>
            <a:r>
              <a:rPr lang="en-US" sz="7400" dirty="0" smtClean="0"/>
              <a:t> </a:t>
            </a:r>
            <a:r>
              <a:rPr lang="en-US" sz="7400" dirty="0" err="1" smtClean="0"/>
              <a:t>động</a:t>
            </a:r>
            <a:r>
              <a:rPr lang="en-US" sz="7400" dirty="0" smtClean="0"/>
              <a:t> </a:t>
            </a:r>
            <a:r>
              <a:rPr lang="en-US" sz="7400" dirty="0" err="1" smtClean="0"/>
              <a:t>cá</a:t>
            </a:r>
            <a:r>
              <a:rPr lang="en-US" sz="7400" dirty="0" smtClean="0"/>
              <a:t> </a:t>
            </a:r>
            <a:r>
              <a:rPr lang="en-US" sz="7400" dirty="0" err="1" smtClean="0"/>
              <a:t>nhân</a:t>
            </a:r>
            <a:r>
              <a:rPr lang="en-US" sz="7400" dirty="0" smtClean="0"/>
              <a:t>:</a:t>
            </a:r>
          </a:p>
          <a:p>
            <a:pPr>
              <a:buNone/>
            </a:pPr>
            <a:r>
              <a:rPr lang="en-US" sz="7400" dirty="0" smtClean="0"/>
              <a:t> </a:t>
            </a:r>
            <a:r>
              <a:rPr lang="en-US" sz="7400" dirty="0" err="1" smtClean="0"/>
              <a:t>Hãy</a:t>
            </a:r>
            <a:r>
              <a:rPr lang="en-US" sz="7400" dirty="0" smtClean="0"/>
              <a:t> </a:t>
            </a:r>
            <a:r>
              <a:rPr lang="en-US" sz="7400" dirty="0" err="1" smtClean="0"/>
              <a:t>suy</a:t>
            </a:r>
            <a:r>
              <a:rPr lang="en-US" sz="7400" dirty="0" smtClean="0"/>
              <a:t> </a:t>
            </a:r>
            <a:r>
              <a:rPr lang="en-US" sz="7400" dirty="0" err="1" smtClean="0"/>
              <a:t>nghĩ</a:t>
            </a:r>
            <a:r>
              <a:rPr lang="en-US" sz="7400" dirty="0" smtClean="0"/>
              <a:t> </a:t>
            </a:r>
            <a:r>
              <a:rPr lang="en-US" sz="7400" dirty="0" err="1" smtClean="0"/>
              <a:t>và</a:t>
            </a:r>
            <a:r>
              <a:rPr lang="en-US" sz="7400" dirty="0" smtClean="0"/>
              <a:t> </a:t>
            </a:r>
            <a:r>
              <a:rPr lang="en-US" sz="7400" dirty="0" err="1" smtClean="0"/>
              <a:t>nêu</a:t>
            </a:r>
            <a:r>
              <a:rPr lang="en-US" sz="7400" dirty="0" smtClean="0"/>
              <a:t> ý </a:t>
            </a:r>
            <a:r>
              <a:rPr lang="en-US" sz="7400" dirty="0" err="1" smtClean="0"/>
              <a:t>kiến</a:t>
            </a:r>
            <a:r>
              <a:rPr lang="en-US" sz="7400" dirty="0" smtClean="0"/>
              <a:t> </a:t>
            </a:r>
            <a:r>
              <a:rPr lang="en-US" sz="7400" dirty="0" err="1" smtClean="0"/>
              <a:t>của</a:t>
            </a:r>
            <a:r>
              <a:rPr lang="en-US" sz="7400" dirty="0" smtClean="0"/>
              <a:t> </a:t>
            </a:r>
            <a:r>
              <a:rPr lang="en-US" sz="7400" dirty="0" err="1" smtClean="0"/>
              <a:t>thày</a:t>
            </a:r>
            <a:r>
              <a:rPr lang="en-US" sz="7400" dirty="0" smtClean="0"/>
              <a:t>/</a:t>
            </a:r>
            <a:r>
              <a:rPr lang="en-US" sz="7400" dirty="0" err="1" smtClean="0"/>
              <a:t>cô</a:t>
            </a:r>
            <a:r>
              <a:rPr lang="en-US" sz="7400" dirty="0" smtClean="0"/>
              <a:t>:</a:t>
            </a:r>
          </a:p>
          <a:p>
            <a:pPr>
              <a:buFont typeface="Wingdings" pitchFamily="2" charset="2"/>
              <a:buChar char="Ø"/>
            </a:pPr>
            <a:r>
              <a:rPr lang="en-US" sz="7400" dirty="0" smtClean="0"/>
              <a:t> </a:t>
            </a:r>
            <a:r>
              <a:rPr lang="en-US" sz="7400" dirty="0" err="1" smtClean="0"/>
              <a:t>Vì</a:t>
            </a:r>
            <a:r>
              <a:rPr lang="en-US" sz="7400" dirty="0" smtClean="0"/>
              <a:t> </a:t>
            </a:r>
            <a:r>
              <a:rPr lang="en-US" sz="7400" dirty="0" err="1" smtClean="0"/>
              <a:t>sao</a:t>
            </a:r>
            <a:r>
              <a:rPr lang="en-US" sz="7400" dirty="0" smtClean="0"/>
              <a:t> GV </a:t>
            </a:r>
            <a:r>
              <a:rPr lang="en-US" sz="7400" dirty="0" err="1" smtClean="0"/>
              <a:t>cần</a:t>
            </a:r>
            <a:r>
              <a:rPr lang="en-US" sz="7400" dirty="0" smtClean="0"/>
              <a:t> </a:t>
            </a:r>
            <a:r>
              <a:rPr lang="en-US" sz="7400" dirty="0" err="1" smtClean="0"/>
              <a:t>quan</a:t>
            </a:r>
            <a:r>
              <a:rPr lang="en-US" sz="7400" dirty="0" smtClean="0"/>
              <a:t> </a:t>
            </a:r>
            <a:r>
              <a:rPr lang="en-US" sz="7400" dirty="0" err="1" smtClean="0"/>
              <a:t>tâm</a:t>
            </a:r>
            <a:r>
              <a:rPr lang="en-US" sz="7400" dirty="0" smtClean="0"/>
              <a:t> </a:t>
            </a:r>
            <a:r>
              <a:rPr lang="en-US" sz="7400" dirty="0" err="1" smtClean="0"/>
              <a:t>đến</a:t>
            </a:r>
            <a:r>
              <a:rPr lang="en-US" sz="7400" dirty="0" smtClean="0"/>
              <a:t> </a:t>
            </a:r>
            <a:r>
              <a:rPr lang="en-US" sz="7400" dirty="0" err="1" smtClean="0"/>
              <a:t>hoàn</a:t>
            </a:r>
            <a:r>
              <a:rPr lang="en-US" sz="7400" dirty="0" smtClean="0"/>
              <a:t> </a:t>
            </a:r>
            <a:r>
              <a:rPr lang="en-US" sz="7400" dirty="0" err="1" smtClean="0"/>
              <a:t>cảnh</a:t>
            </a:r>
            <a:r>
              <a:rPr lang="en-US" sz="7400" dirty="0" smtClean="0"/>
              <a:t> </a:t>
            </a:r>
            <a:r>
              <a:rPr lang="en-US" sz="7400" dirty="0" err="1" smtClean="0"/>
              <a:t>của</a:t>
            </a:r>
            <a:r>
              <a:rPr lang="en-US" sz="7400" dirty="0" smtClean="0"/>
              <a:t>  </a:t>
            </a:r>
            <a:r>
              <a:rPr lang="en-US" sz="7400" dirty="0" err="1" smtClean="0"/>
              <a:t>học</a:t>
            </a:r>
            <a:r>
              <a:rPr lang="en-US" sz="7400" dirty="0" smtClean="0"/>
              <a:t> </a:t>
            </a:r>
            <a:r>
              <a:rPr lang="en-US" sz="7400" dirty="0" err="1" smtClean="0"/>
              <a:t>sinh</a:t>
            </a:r>
            <a:r>
              <a:rPr lang="en-US" sz="7400" dirty="0" smtClean="0"/>
              <a:t>?</a:t>
            </a:r>
          </a:p>
          <a:p>
            <a:pPr>
              <a:buFont typeface="Wingdings" pitchFamily="2" charset="2"/>
              <a:buChar char="Ø"/>
            </a:pPr>
            <a:r>
              <a:rPr lang="en-US" sz="7400" dirty="0" smtClean="0"/>
              <a:t> </a:t>
            </a:r>
            <a:r>
              <a:rPr lang="en-US" sz="7400" dirty="0" err="1" smtClean="0"/>
              <a:t>Việc</a:t>
            </a:r>
            <a:r>
              <a:rPr lang="en-US" sz="7400" dirty="0" smtClean="0"/>
              <a:t> </a:t>
            </a:r>
            <a:r>
              <a:rPr lang="en-US" sz="7400" dirty="0" err="1" smtClean="0"/>
              <a:t>hiểu</a:t>
            </a:r>
            <a:r>
              <a:rPr lang="en-US" sz="7400" dirty="0" smtClean="0"/>
              <a:t> </a:t>
            </a:r>
            <a:r>
              <a:rPr lang="en-US" sz="7400" dirty="0" err="1" smtClean="0"/>
              <a:t>rõ</a:t>
            </a:r>
            <a:r>
              <a:rPr lang="en-US" sz="7400" dirty="0" smtClean="0"/>
              <a:t> </a:t>
            </a:r>
            <a:r>
              <a:rPr lang="en-US" sz="7400" dirty="0" err="1" smtClean="0"/>
              <a:t>hoàn</a:t>
            </a:r>
            <a:r>
              <a:rPr lang="en-US" sz="7400" dirty="0" smtClean="0"/>
              <a:t> </a:t>
            </a:r>
            <a:r>
              <a:rPr lang="en-US" sz="7400" dirty="0" err="1" smtClean="0"/>
              <a:t>cảnh</a:t>
            </a:r>
            <a:r>
              <a:rPr lang="en-US" sz="7400" dirty="0" smtClean="0"/>
              <a:t>, </a:t>
            </a:r>
            <a:r>
              <a:rPr lang="en-US" sz="7400" dirty="0" err="1" smtClean="0"/>
              <a:t>đặc</a:t>
            </a:r>
            <a:r>
              <a:rPr lang="en-US" sz="7400" dirty="0" smtClean="0"/>
              <a:t> </a:t>
            </a:r>
            <a:r>
              <a:rPr lang="en-US" sz="7400" dirty="0" err="1" smtClean="0"/>
              <a:t>điểm</a:t>
            </a:r>
            <a:r>
              <a:rPr lang="en-US" sz="7400" dirty="0" smtClean="0"/>
              <a:t> </a:t>
            </a:r>
            <a:r>
              <a:rPr lang="en-US" sz="7400" dirty="0" err="1" smtClean="0"/>
              <a:t>của</a:t>
            </a:r>
            <a:r>
              <a:rPr lang="en-US" sz="7400" dirty="0" smtClean="0"/>
              <a:t> </a:t>
            </a:r>
            <a:r>
              <a:rPr lang="en-US" sz="7400" dirty="0" err="1" smtClean="0"/>
              <a:t>học</a:t>
            </a:r>
            <a:r>
              <a:rPr lang="en-US" sz="7400" dirty="0" smtClean="0"/>
              <a:t> </a:t>
            </a:r>
            <a:r>
              <a:rPr lang="en-US" sz="7400" dirty="0" err="1" smtClean="0"/>
              <a:t>sinh</a:t>
            </a:r>
            <a:r>
              <a:rPr lang="en-US" sz="7400" dirty="0" smtClean="0"/>
              <a:t> </a:t>
            </a:r>
            <a:r>
              <a:rPr lang="en-US" sz="7400" dirty="0" err="1" smtClean="0"/>
              <a:t>giúp</a:t>
            </a:r>
            <a:r>
              <a:rPr lang="en-US" sz="7400" dirty="0" smtClean="0"/>
              <a:t> </a:t>
            </a:r>
            <a:r>
              <a:rPr lang="en-US" sz="7400" dirty="0" err="1" smtClean="0"/>
              <a:t>gì</a:t>
            </a:r>
            <a:r>
              <a:rPr lang="en-US" sz="7400" dirty="0" smtClean="0"/>
              <a:t> </a:t>
            </a:r>
            <a:r>
              <a:rPr lang="en-US" sz="7400" dirty="0" err="1" smtClean="0"/>
              <a:t>cho</a:t>
            </a:r>
            <a:r>
              <a:rPr lang="en-US" sz="7400" dirty="0" smtClean="0"/>
              <a:t> </a:t>
            </a:r>
            <a:r>
              <a:rPr lang="en-US" sz="7400" dirty="0" err="1" smtClean="0"/>
              <a:t>giáo</a:t>
            </a:r>
            <a:r>
              <a:rPr lang="en-US" sz="7400" dirty="0" smtClean="0"/>
              <a:t> </a:t>
            </a:r>
            <a:r>
              <a:rPr lang="en-US" sz="7400" dirty="0" err="1" smtClean="0"/>
              <a:t>viên</a:t>
            </a:r>
            <a:endParaRPr lang="en-US" sz="7400" dirty="0" smtClean="0"/>
          </a:p>
          <a:p>
            <a:pPr>
              <a:buFont typeface="Wingdings" pitchFamily="2" charset="2"/>
              <a:buChar char="Ø"/>
            </a:pPr>
            <a:r>
              <a:rPr lang="en-US" sz="7400" smtClean="0"/>
              <a:t> Những điềuGV cần lưu ý khi xử sự với học sinh, đặc biệt HS trong hoàn cảnh đặc biệt</a:t>
            </a:r>
            <a:r>
              <a:rPr lang="en-US" sz="7400" dirty="0" smtClean="0"/>
              <a:t>?</a:t>
            </a:r>
          </a:p>
          <a:p>
            <a:pPr algn="ctr">
              <a:buNone/>
            </a:pPr>
            <a:endParaRPr lang="en-US" sz="3600" dirty="0" smtClean="0"/>
          </a:p>
          <a:p>
            <a:pPr>
              <a:lnSpc>
                <a:spcPct val="90000"/>
              </a:lnSpc>
              <a:buFontTx/>
              <a:buNone/>
            </a:pPr>
            <a:r>
              <a:rPr lang="en-US" dirty="0" smtClean="0">
                <a:sym typeface="Wingdings" pitchFamily="2" charset="2"/>
              </a:rPr>
              <a:t>  </a:t>
            </a:r>
          </a:p>
          <a:p>
            <a:pPr>
              <a:lnSpc>
                <a:spcPct val="90000"/>
              </a:lnSpc>
              <a:buFontTx/>
              <a:buNone/>
            </a:pPr>
            <a:endParaRPr lang="en-US"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0723">
                                            <p:txEl>
                                              <p:pRg st="8" end="8"/>
                                            </p:txEl>
                                          </p:spTgt>
                                        </p:tgtEl>
                                        <p:attrNameLst>
                                          <p:attrName>style.visibility</p:attrName>
                                        </p:attrNameLst>
                                      </p:cBhvr>
                                      <p:to>
                                        <p:strVal val="visible"/>
                                      </p:to>
                                    </p:set>
                                    <p:anim calcmode="lin" valueType="num">
                                      <p:cBhvr>
                                        <p:cTn id="7" dur="500" fill="hold"/>
                                        <p:tgtEl>
                                          <p:spTgt spid="30723">
                                            <p:txEl>
                                              <p:pRg st="8" end="8"/>
                                            </p:txEl>
                                          </p:spTgt>
                                        </p:tgtEl>
                                        <p:attrNameLst>
                                          <p:attrName>ppt_w</p:attrName>
                                        </p:attrNameLst>
                                      </p:cBhvr>
                                      <p:tavLst>
                                        <p:tav tm="0">
                                          <p:val>
                                            <p:fltVal val="0"/>
                                          </p:val>
                                        </p:tav>
                                        <p:tav tm="100000">
                                          <p:val>
                                            <p:strVal val="#ppt_w"/>
                                          </p:val>
                                        </p:tav>
                                      </p:tavLst>
                                    </p:anim>
                                    <p:anim calcmode="lin" valueType="num">
                                      <p:cBhvr>
                                        <p:cTn id="8" dur="500" fill="hold"/>
                                        <p:tgtEl>
                                          <p:spTgt spid="30723">
                                            <p:txEl>
                                              <p:pRg st="8" end="8"/>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562600"/>
          </a:xfrm>
        </p:spPr>
        <p:txBody>
          <a:bodyPr/>
          <a:lstStyle/>
          <a:p>
            <a:pPr>
              <a:buNone/>
            </a:pPr>
            <a:r>
              <a:rPr lang="en-US" sz="2800" smtClean="0"/>
              <a:t> </a:t>
            </a:r>
            <a:r>
              <a:rPr lang="en-US" sz="2800" smtClean="0">
                <a:solidFill>
                  <a:srgbClr val="C00000"/>
                </a:solidFill>
              </a:rPr>
              <a:t>GV cần quan tâm đến hoàn cảnh của  học sinh: </a:t>
            </a:r>
          </a:p>
          <a:p>
            <a:pPr>
              <a:buNone/>
            </a:pPr>
            <a:r>
              <a:rPr lang="en-US" sz="2800" smtClean="0">
                <a:latin typeface="Times New Roman" pitchFamily="18" charset="0"/>
                <a:cs typeface="Times New Roman" pitchFamily="18" charset="0"/>
              </a:rPr>
              <a:t>-Thay </a:t>
            </a:r>
            <a:r>
              <a:rPr lang="en-US" sz="2800" dirty="0" err="1" smtClean="0">
                <a:latin typeface="Times New Roman" pitchFamily="18" charset="0"/>
                <a:cs typeface="Times New Roman" pitchFamily="18" charset="0"/>
              </a:rPr>
              <a:t>đổi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tư</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duy</a:t>
            </a:r>
            <a:r>
              <a:rPr lang="en-US" sz="2800" dirty="0" smtClean="0">
                <a:latin typeface="Times New Roman" pitchFamily="18" charset="0"/>
                <a:cs typeface="Times New Roman" pitchFamily="18" charset="0"/>
              </a:rPr>
              <a:t>/</a:t>
            </a:r>
            <a:r>
              <a:rPr lang="en-US" sz="2800" dirty="0" err="1" smtClean="0">
                <a:latin typeface="Times New Roman" pitchFamily="18" charset="0"/>
                <a:cs typeface="Times New Roman" pitchFamily="18" charset="0"/>
              </a:rPr>
              <a:t>tư</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tưởng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của</a:t>
            </a:r>
            <a:r>
              <a:rPr lang="en-US" sz="2800" dirty="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phụ</a:t>
            </a:r>
            <a:r>
              <a:rPr lang="en-US" sz="2800" smtClean="0">
                <a:latin typeface="Times New Roman" pitchFamily="18" charset="0"/>
                <a:cs typeface="Times New Roman" pitchFamily="18" charset="0"/>
              </a:rPr>
              <a:t> huynh</a:t>
            </a:r>
          </a:p>
          <a:p>
            <a:pPr>
              <a:buNone/>
            </a:pPr>
            <a:r>
              <a:rPr lang="en-US" sz="2800" smtClean="0">
                <a:latin typeface="Times New Roman" pitchFamily="18" charset="0"/>
                <a:cs typeface="Times New Roman" pitchFamily="18" charset="0"/>
              </a:rPr>
              <a:t>-</a:t>
            </a:r>
            <a:r>
              <a:rPr lang="vi-VN" sz="2800" smtClean="0">
                <a:latin typeface="Times New Roman" pitchFamily="18" charset="0"/>
                <a:cs typeface="Times New Roman" pitchFamily="18" charset="0"/>
              </a:rPr>
              <a:t>Những vấn đề về hành vi có thể khiến trẻ gặp khó khăn trong học tập và những khó khăn trong học tập có thể gây ra những vấn đề về hành vi.</a:t>
            </a:r>
            <a:endParaRPr lang="en-US" sz="2800" smtClean="0">
              <a:latin typeface="Times New Roman" pitchFamily="18" charset="0"/>
              <a:cs typeface="Times New Roman" pitchFamily="18" charset="0"/>
            </a:endParaRPr>
          </a:p>
          <a:p>
            <a:pPr>
              <a:buNone/>
            </a:pPr>
            <a:r>
              <a:rPr lang="pt-BR" sz="2800" smtClean="0">
                <a:latin typeface="Times New Roman" pitchFamily="18" charset="0"/>
                <a:cs typeface="Times New Roman" pitchFamily="18" charset="0"/>
              </a:rPr>
              <a:t>-Những vấn đề về thái độ và cách cư xử trong trẻ em phần lớn bắt nguồn từ những vấn đề thực tế mà các em phải đối mặt trong cuộc sống</a:t>
            </a:r>
            <a:endParaRPr lang="es-ES_tradnl" sz="280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179214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3" name="Rectangle 3"/>
          <p:cNvSpPr>
            <a:spLocks noGrp="1" noChangeArrowheads="1"/>
          </p:cNvSpPr>
          <p:nvPr>
            <p:ph idx="1"/>
          </p:nvPr>
        </p:nvSpPr>
        <p:spPr>
          <a:xfrm>
            <a:off x="457200" y="381000"/>
            <a:ext cx="8229600" cy="4800600"/>
          </a:xfrm>
        </p:spPr>
        <p:txBody>
          <a:bodyPr>
            <a:normAutofit fontScale="55000" lnSpcReduction="20000"/>
          </a:bodyPr>
          <a:lstStyle/>
          <a:p>
            <a:pPr lvl="0" algn="ctr">
              <a:buNone/>
            </a:pPr>
            <a:r>
              <a:rPr lang="vi-VN" sz="8000" b="1" dirty="0" smtClean="0"/>
              <a:t> </a:t>
            </a:r>
            <a:r>
              <a:rPr lang="en-US" sz="8000" b="1" dirty="0" smtClean="0"/>
              <a:t>II.</a:t>
            </a:r>
            <a:r>
              <a:rPr lang="vi-VN" sz="8000" b="1" dirty="0" smtClean="0"/>
              <a:t>Nhóm </a:t>
            </a:r>
            <a:r>
              <a:rPr lang="vi-VN" sz="8000" b="1" dirty="0"/>
              <a:t>biện pháp </a:t>
            </a:r>
            <a:r>
              <a:rPr lang="en-US" sz="8000" b="1" dirty="0" smtClean="0"/>
              <a:t>q</a:t>
            </a:r>
            <a:r>
              <a:rPr lang="vi-VN" sz="7600" b="1" dirty="0" smtClean="0"/>
              <a:t>uan tâm đến hoàn cảnh của học sinh</a:t>
            </a:r>
            <a:endParaRPr lang="en-US" sz="7600" b="1" dirty="0" smtClean="0"/>
          </a:p>
          <a:p>
            <a:pPr>
              <a:buNone/>
            </a:pPr>
            <a:endParaRPr lang="en-US" sz="3600" dirty="0" smtClean="0"/>
          </a:p>
          <a:p>
            <a:pPr>
              <a:buNone/>
            </a:pPr>
            <a:r>
              <a:rPr lang="pt-BR" sz="7400" smtClean="0"/>
              <a:t> </a:t>
            </a:r>
            <a:r>
              <a:rPr lang="pt-BR" sz="6700" smtClean="0">
                <a:solidFill>
                  <a:srgbClr val="C00000"/>
                </a:solidFill>
                <a:latin typeface="Times New Roman" pitchFamily="18" charset="0"/>
                <a:cs typeface="Times New Roman" pitchFamily="18" charset="0"/>
              </a:rPr>
              <a:t>Việc </a:t>
            </a:r>
            <a:r>
              <a:rPr lang="pt-BR" sz="6700" dirty="0" smtClean="0">
                <a:solidFill>
                  <a:srgbClr val="C00000"/>
                </a:solidFill>
                <a:latin typeface="Times New Roman" pitchFamily="18" charset="0"/>
                <a:cs typeface="Times New Roman" pitchFamily="18" charset="0"/>
              </a:rPr>
              <a:t>tìm hiểu những khác biệt trong hoàn cảnh,  khó khăn  trong cuộc sống, học tập và những khó khăn về mặt tâm lý của trẻ </a:t>
            </a:r>
            <a:r>
              <a:rPr lang="pt-BR" sz="5800" dirty="0" smtClean="0">
                <a:latin typeface="Times New Roman" pitchFamily="18" charset="0"/>
                <a:cs typeface="Times New Roman" pitchFamily="18" charset="0"/>
              </a:rPr>
              <a:t>sẽ giúp giáo viên hiểu và tìm ra biện pháp giáo dục thích hợp.</a:t>
            </a:r>
            <a:endParaRPr lang="en-US" sz="5800" dirty="0" smtClean="0">
              <a:latin typeface="Times New Roman" pitchFamily="18" charset="0"/>
              <a:cs typeface="Times New Roman" pitchFamily="18" charset="0"/>
            </a:endParaRPr>
          </a:p>
          <a:p>
            <a:pPr algn="ctr">
              <a:buNone/>
            </a:pPr>
            <a:endParaRPr lang="en-US" sz="3600" dirty="0" smtClean="0"/>
          </a:p>
          <a:p>
            <a:pPr>
              <a:lnSpc>
                <a:spcPct val="90000"/>
              </a:lnSpc>
              <a:buFontTx/>
              <a:buNone/>
            </a:pPr>
            <a:r>
              <a:rPr lang="en-US" dirty="0" smtClean="0">
                <a:sym typeface="Wingdings" pitchFamily="2" charset="2"/>
              </a:rPr>
              <a:t>  </a:t>
            </a:r>
          </a:p>
          <a:p>
            <a:pPr>
              <a:lnSpc>
                <a:spcPct val="90000"/>
              </a:lnSpc>
              <a:buFontTx/>
              <a:buNone/>
            </a:pPr>
            <a:endParaRPr lang="en-US"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0723">
                                            <p:txEl>
                                              <p:pRg st="4" end="4"/>
                                            </p:txEl>
                                          </p:spTgt>
                                        </p:tgtEl>
                                        <p:attrNameLst>
                                          <p:attrName>style.visibility</p:attrName>
                                        </p:attrNameLst>
                                      </p:cBhvr>
                                      <p:to>
                                        <p:strVal val="visible"/>
                                      </p:to>
                                    </p:set>
                                    <p:anim calcmode="lin" valueType="num">
                                      <p:cBhvr>
                                        <p:cTn id="7" dur="500" fill="hold"/>
                                        <p:tgtEl>
                                          <p:spTgt spid="30723">
                                            <p:txEl>
                                              <p:pRg st="4" end="4"/>
                                            </p:txEl>
                                          </p:spTgt>
                                        </p:tgtEl>
                                        <p:attrNameLst>
                                          <p:attrName>ppt_w</p:attrName>
                                        </p:attrNameLst>
                                      </p:cBhvr>
                                      <p:tavLst>
                                        <p:tav tm="0">
                                          <p:val>
                                            <p:fltVal val="0"/>
                                          </p:val>
                                        </p:tav>
                                        <p:tav tm="100000">
                                          <p:val>
                                            <p:strVal val="#ppt_w"/>
                                          </p:val>
                                        </p:tav>
                                      </p:tavLst>
                                    </p:anim>
                                    <p:anim calcmode="lin" valueType="num">
                                      <p:cBhvr>
                                        <p:cTn id="8" dur="500" fill="hold"/>
                                        <p:tgtEl>
                                          <p:spTgt spid="30723">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3" name="Rectangle 3"/>
          <p:cNvSpPr>
            <a:spLocks noGrp="1" noChangeArrowheads="1"/>
          </p:cNvSpPr>
          <p:nvPr>
            <p:ph idx="1"/>
          </p:nvPr>
        </p:nvSpPr>
        <p:spPr>
          <a:xfrm>
            <a:off x="457200" y="381000"/>
            <a:ext cx="8229600" cy="5715000"/>
          </a:xfrm>
        </p:spPr>
        <p:txBody>
          <a:bodyPr>
            <a:normAutofit fontScale="25000" lnSpcReduction="20000"/>
          </a:bodyPr>
          <a:lstStyle/>
          <a:p>
            <a:pPr lvl="0" algn="ctr">
              <a:buNone/>
            </a:pPr>
            <a:r>
              <a:rPr lang="en-US" sz="11200" b="1" dirty="0" smtClean="0">
                <a:latin typeface="Times New Roman" pitchFamily="18" charset="0"/>
                <a:cs typeface="Times New Roman" pitchFamily="18" charset="0"/>
              </a:rPr>
              <a:t>II.</a:t>
            </a:r>
            <a:r>
              <a:rPr lang="vi-VN" sz="11200" b="1" dirty="0" smtClean="0">
                <a:latin typeface="Times New Roman" pitchFamily="18" charset="0"/>
                <a:cs typeface="Times New Roman" pitchFamily="18" charset="0"/>
              </a:rPr>
              <a:t>Nhóm </a:t>
            </a:r>
            <a:r>
              <a:rPr lang="vi-VN" sz="11200" b="1" dirty="0">
                <a:latin typeface="Times New Roman" pitchFamily="18" charset="0"/>
                <a:cs typeface="Times New Roman" pitchFamily="18" charset="0"/>
              </a:rPr>
              <a:t>biện pháp </a:t>
            </a:r>
            <a:r>
              <a:rPr lang="en-US" sz="11200" b="1" dirty="0" smtClean="0">
                <a:latin typeface="Times New Roman" pitchFamily="18" charset="0"/>
                <a:cs typeface="Times New Roman" pitchFamily="18" charset="0"/>
              </a:rPr>
              <a:t>q</a:t>
            </a:r>
            <a:r>
              <a:rPr lang="vi-VN" sz="11200" b="1" dirty="0" smtClean="0">
                <a:latin typeface="Times New Roman" pitchFamily="18" charset="0"/>
                <a:cs typeface="Times New Roman" pitchFamily="18" charset="0"/>
              </a:rPr>
              <a:t>uan tâm đến hoàn cảnh của học sinh</a:t>
            </a:r>
            <a:endParaRPr lang="en-US" sz="11200" b="1" dirty="0" smtClean="0">
              <a:latin typeface="Times New Roman" pitchFamily="18" charset="0"/>
              <a:cs typeface="Times New Roman" pitchFamily="18" charset="0"/>
            </a:endParaRPr>
          </a:p>
          <a:p>
            <a:pPr>
              <a:buNone/>
            </a:pPr>
            <a:r>
              <a:rPr lang="pt-BR" sz="11200" smtClean="0">
                <a:latin typeface="Times New Roman" pitchFamily="18" charset="0"/>
                <a:cs typeface="Times New Roman" pitchFamily="18" charset="0"/>
              </a:rPr>
              <a:t>    </a:t>
            </a:r>
            <a:r>
              <a:rPr lang="pt-BR" sz="11200" smtClean="0">
                <a:solidFill>
                  <a:srgbClr val="002060"/>
                </a:solidFill>
                <a:latin typeface="Times New Roman" pitchFamily="18" charset="0"/>
                <a:cs typeface="Times New Roman" pitchFamily="18" charset="0"/>
              </a:rPr>
              <a:t>    </a:t>
            </a:r>
            <a:r>
              <a:rPr lang="en-US" sz="11200" smtClean="0">
                <a:solidFill>
                  <a:srgbClr val="C00000"/>
                </a:solidFill>
                <a:latin typeface="Times New Roman" pitchFamily="18" charset="0"/>
                <a:cs typeface="Times New Roman" pitchFamily="18" charset="0"/>
              </a:rPr>
              <a:t>Những điềuGV cần lưu ý khi xử sự với học sinh, đặc biệt HS trong hoàn cảnh đặc biệt:</a:t>
            </a:r>
          </a:p>
          <a:p>
            <a:pPr>
              <a:buNone/>
            </a:pPr>
            <a:r>
              <a:rPr lang="pt-BR" sz="11200" smtClean="0">
                <a:solidFill>
                  <a:srgbClr val="002060"/>
                </a:solidFill>
                <a:latin typeface="Times New Roman" pitchFamily="18" charset="0"/>
                <a:cs typeface="Times New Roman" pitchFamily="18" charset="0"/>
              </a:rPr>
              <a:t> </a:t>
            </a:r>
            <a:r>
              <a:rPr lang="pt-BR" sz="11200" dirty="0" smtClean="0">
                <a:solidFill>
                  <a:srgbClr val="002060"/>
                </a:solidFill>
                <a:latin typeface="Times New Roman" pitchFamily="18" charset="0"/>
                <a:cs typeface="Times New Roman" pitchFamily="18" charset="0"/>
              </a:rPr>
              <a:t>Mọi lớp học đều  bao gồm nhiều cá thể học sinh với nhiều sự khác biệt</a:t>
            </a:r>
          </a:p>
          <a:p>
            <a:pPr>
              <a:buNone/>
            </a:pPr>
            <a:r>
              <a:rPr lang="pt-BR" sz="11200" smtClean="0">
                <a:latin typeface="Times New Roman" pitchFamily="18" charset="0"/>
                <a:cs typeface="Times New Roman" pitchFamily="18" charset="0"/>
              </a:rPr>
              <a:t>  </a:t>
            </a:r>
            <a:r>
              <a:rPr lang="pt-BR" sz="11200" i="1" smtClean="0">
                <a:latin typeface="Times New Roman" pitchFamily="18" charset="0"/>
                <a:cs typeface="Times New Roman" pitchFamily="18" charset="0"/>
              </a:rPr>
              <a:t>Những </a:t>
            </a:r>
            <a:r>
              <a:rPr lang="pt-BR" sz="11200" i="1" dirty="0" smtClean="0">
                <a:latin typeface="Times New Roman" pitchFamily="18" charset="0"/>
                <a:cs typeface="Times New Roman" pitchFamily="18" charset="0"/>
              </a:rPr>
              <a:t>khác biệt trong môi trường gia đình</a:t>
            </a:r>
            <a:endParaRPr lang="en-US" sz="11200" dirty="0" smtClean="0">
              <a:latin typeface="Times New Roman" pitchFamily="18" charset="0"/>
              <a:cs typeface="Times New Roman" pitchFamily="18" charset="0"/>
            </a:endParaRPr>
          </a:p>
          <a:p>
            <a:pPr>
              <a:buNone/>
            </a:pPr>
            <a:r>
              <a:rPr lang="pt-BR" sz="11200" smtClean="0">
                <a:latin typeface="Times New Roman" pitchFamily="18" charset="0"/>
                <a:cs typeface="Times New Roman" pitchFamily="18" charset="0"/>
              </a:rPr>
              <a:t>  -  </a:t>
            </a:r>
            <a:r>
              <a:rPr lang="pt-BR" sz="11200" dirty="0" smtClean="0">
                <a:latin typeface="Times New Roman" pitchFamily="18" charset="0"/>
                <a:cs typeface="Times New Roman" pitchFamily="18" charset="0"/>
              </a:rPr>
              <a:t>Học sinh sống trong một môi trường gia đình khác nhau</a:t>
            </a:r>
            <a:r>
              <a:rPr lang="pt-BR" sz="11200" smtClean="0">
                <a:latin typeface="Times New Roman" pitchFamily="18" charset="0"/>
                <a:cs typeface="Times New Roman" pitchFamily="18" charset="0"/>
              </a:rPr>
              <a:t>. Có </a:t>
            </a:r>
            <a:r>
              <a:rPr lang="pt-BR" sz="11200" dirty="0" smtClean="0">
                <a:latin typeface="Times New Roman" pitchFamily="18" charset="0"/>
                <a:cs typeface="Times New Roman" pitchFamily="18" charset="0"/>
              </a:rPr>
              <a:t>em sống trong gia đình luôn có bầu không khí vui vẻ,  cha mẹ quan tâm động viên khích lệ con cái, nhưng cũng có những gia đình cha mẹ không quan tâm tới con cái, thưòng xảy ra </a:t>
            </a:r>
            <a:r>
              <a:rPr lang="pt-BR" sz="11200" smtClean="0">
                <a:latin typeface="Times New Roman" pitchFamily="18" charset="0"/>
                <a:cs typeface="Times New Roman" pitchFamily="18" charset="0"/>
              </a:rPr>
              <a:t>bạo lực. Có </a:t>
            </a:r>
            <a:r>
              <a:rPr lang="pt-BR" sz="11200" dirty="0" smtClean="0">
                <a:latin typeface="Times New Roman" pitchFamily="18" charset="0"/>
                <a:cs typeface="Times New Roman" pitchFamily="18" charset="0"/>
              </a:rPr>
              <a:t>những em phải lao động giúp đỡ gia đình</a:t>
            </a:r>
          </a:p>
          <a:p>
            <a:pPr>
              <a:buNone/>
            </a:pPr>
            <a:r>
              <a:rPr lang="en-US" sz="11200" dirty="0" smtClean="0">
                <a:latin typeface="Times New Roman" pitchFamily="18" charset="0"/>
                <a:cs typeface="Times New Roman" pitchFamily="18" charset="0"/>
              </a:rPr>
              <a:t> </a:t>
            </a:r>
            <a:r>
              <a:rPr lang="en-US" sz="11200" i="1" dirty="0" smtClean="0">
                <a:latin typeface="Times New Roman" pitchFamily="18" charset="0"/>
                <a:cs typeface="Times New Roman" pitchFamily="18" charset="0"/>
              </a:rPr>
              <a:t> </a:t>
            </a:r>
            <a:endParaRPr lang="en-US" sz="11200" dirty="0" smtClean="0">
              <a:latin typeface="Times New Roman" pitchFamily="18" charset="0"/>
              <a:cs typeface="Times New Roman" pitchFamily="18" charset="0"/>
            </a:endParaRPr>
          </a:p>
          <a:p>
            <a:pPr>
              <a:lnSpc>
                <a:spcPct val="90000"/>
              </a:lnSpc>
              <a:buFontTx/>
              <a:buNone/>
            </a:pPr>
            <a:endParaRPr lang="en-US"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Effect transition="in" filter="blinds(horizontal)">
                                      <p:cBhvr>
                                        <p:cTn id="7" dur="500"/>
                                        <p:tgtEl>
                                          <p:spTgt spid="307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0723">
                                            <p:txEl>
                                              <p:pRg st="1" end="1"/>
                                            </p:txEl>
                                          </p:spTgt>
                                        </p:tgtEl>
                                        <p:attrNameLst>
                                          <p:attrName>style.visibility</p:attrName>
                                        </p:attrNameLst>
                                      </p:cBhvr>
                                      <p:to>
                                        <p:strVal val="visible"/>
                                      </p:to>
                                    </p:set>
                                    <p:animEffect transition="in" filter="blinds(horizontal)">
                                      <p:cBhvr>
                                        <p:cTn id="12" dur="500"/>
                                        <p:tgtEl>
                                          <p:spTgt spid="3072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0723">
                                            <p:txEl>
                                              <p:pRg st="2" end="2"/>
                                            </p:txEl>
                                          </p:spTgt>
                                        </p:tgtEl>
                                        <p:attrNameLst>
                                          <p:attrName>style.visibility</p:attrName>
                                        </p:attrNameLst>
                                      </p:cBhvr>
                                      <p:to>
                                        <p:strVal val="visible"/>
                                      </p:to>
                                    </p:set>
                                    <p:animEffect transition="in" filter="blinds(horizontal)">
                                      <p:cBhvr>
                                        <p:cTn id="17" dur="500"/>
                                        <p:tgtEl>
                                          <p:spTgt spid="3072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0723">
                                            <p:txEl>
                                              <p:pRg st="3" end="3"/>
                                            </p:txEl>
                                          </p:spTgt>
                                        </p:tgtEl>
                                        <p:attrNameLst>
                                          <p:attrName>style.visibility</p:attrName>
                                        </p:attrNameLst>
                                      </p:cBhvr>
                                      <p:to>
                                        <p:strVal val="visible"/>
                                      </p:to>
                                    </p:set>
                                    <p:animEffect transition="in" filter="blinds(horizontal)">
                                      <p:cBhvr>
                                        <p:cTn id="22" dur="500"/>
                                        <p:tgtEl>
                                          <p:spTgt spid="3072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0723">
                                            <p:txEl>
                                              <p:pRg st="4" end="4"/>
                                            </p:txEl>
                                          </p:spTgt>
                                        </p:tgtEl>
                                        <p:attrNameLst>
                                          <p:attrName>style.visibility</p:attrName>
                                        </p:attrNameLst>
                                      </p:cBhvr>
                                      <p:to>
                                        <p:strVal val="visible"/>
                                      </p:to>
                                    </p:set>
                                    <p:animEffect transition="in" filter="blinds(horizontal)">
                                      <p:cBhvr>
                                        <p:cTn id="27" dur="500"/>
                                        <p:tgtEl>
                                          <p:spTgt spid="3072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3" name="Rectangle 3"/>
          <p:cNvSpPr>
            <a:spLocks noGrp="1" noChangeArrowheads="1"/>
          </p:cNvSpPr>
          <p:nvPr>
            <p:ph idx="1"/>
          </p:nvPr>
        </p:nvSpPr>
        <p:spPr>
          <a:xfrm>
            <a:off x="457200" y="381000"/>
            <a:ext cx="8229600" cy="5105400"/>
          </a:xfrm>
        </p:spPr>
        <p:txBody>
          <a:bodyPr>
            <a:normAutofit/>
          </a:bodyPr>
          <a:lstStyle/>
          <a:p>
            <a:pPr lvl="0" algn="ctr">
              <a:buNone/>
            </a:pPr>
            <a:r>
              <a:rPr lang="en-US" sz="3200" b="1" dirty="0" smtClean="0">
                <a:latin typeface="Times New Roman" pitchFamily="18" charset="0"/>
                <a:cs typeface="Times New Roman" pitchFamily="18" charset="0"/>
              </a:rPr>
              <a:t>II.</a:t>
            </a:r>
            <a:r>
              <a:rPr lang="vi-VN" sz="3200" b="1" dirty="0" smtClean="0">
                <a:latin typeface="Times New Roman" pitchFamily="18" charset="0"/>
                <a:cs typeface="Times New Roman" pitchFamily="18" charset="0"/>
              </a:rPr>
              <a:t>Nhóm </a:t>
            </a:r>
            <a:r>
              <a:rPr lang="vi-VN" sz="3200" b="1" dirty="0">
                <a:latin typeface="Times New Roman" pitchFamily="18" charset="0"/>
                <a:cs typeface="Times New Roman" pitchFamily="18" charset="0"/>
              </a:rPr>
              <a:t>biện pháp </a:t>
            </a:r>
            <a:r>
              <a:rPr lang="en-US" sz="3200" b="1" dirty="0" smtClean="0">
                <a:latin typeface="Times New Roman" pitchFamily="18" charset="0"/>
                <a:cs typeface="Times New Roman" pitchFamily="18" charset="0"/>
              </a:rPr>
              <a:t>q</a:t>
            </a:r>
            <a:r>
              <a:rPr lang="vi-VN" sz="3200" b="1" dirty="0" smtClean="0">
                <a:latin typeface="Times New Roman" pitchFamily="18" charset="0"/>
                <a:cs typeface="Times New Roman" pitchFamily="18" charset="0"/>
              </a:rPr>
              <a:t>uan tâm đến hoàn cảnh của học sinh</a:t>
            </a:r>
            <a:endParaRPr lang="en-US" sz="3200" b="1" dirty="0" smtClean="0">
              <a:latin typeface="Times New Roman" pitchFamily="18" charset="0"/>
              <a:cs typeface="Times New Roman" pitchFamily="18" charset="0"/>
            </a:endParaRPr>
          </a:p>
          <a:p>
            <a:pPr>
              <a:buFont typeface="Wingdings" pitchFamily="2" charset="2"/>
              <a:buChar char="v"/>
            </a:pPr>
            <a:r>
              <a:rPr lang="en-US" sz="3200" i="1" dirty="0" smtClean="0">
                <a:latin typeface="Times New Roman" pitchFamily="18" charset="0"/>
                <a:cs typeface="Times New Roman" pitchFamily="18" charset="0"/>
              </a:rPr>
              <a:t> </a:t>
            </a:r>
            <a:r>
              <a:rPr lang="en-US" sz="3200" dirty="0" smtClean="0">
                <a:latin typeface="Times New Roman" pitchFamily="18" charset="0"/>
                <a:cs typeface="Times New Roman" pitchFamily="18" charset="0"/>
              </a:rPr>
              <a:t> </a:t>
            </a:r>
            <a:r>
              <a:rPr lang="pt-BR" sz="3200" i="1" dirty="0" smtClean="0">
                <a:latin typeface="Times New Roman" pitchFamily="18" charset="0"/>
                <a:cs typeface="Times New Roman" pitchFamily="18" charset="0"/>
              </a:rPr>
              <a:t>Những khác biệt về văn hoá</a:t>
            </a:r>
            <a:endParaRPr lang="en-US" sz="3200" dirty="0" smtClean="0">
              <a:latin typeface="Times New Roman" pitchFamily="18" charset="0"/>
              <a:cs typeface="Times New Roman" pitchFamily="18" charset="0"/>
            </a:endParaRPr>
          </a:p>
          <a:p>
            <a:pPr>
              <a:buNone/>
            </a:pPr>
            <a:r>
              <a:rPr lang="pt-BR" sz="3200" smtClean="0">
                <a:latin typeface="Times New Roman" pitchFamily="18" charset="0"/>
                <a:cs typeface="Times New Roman" pitchFamily="18" charset="0"/>
              </a:rPr>
              <a:t>- Giáo </a:t>
            </a:r>
            <a:r>
              <a:rPr lang="pt-BR" sz="3200" dirty="0" smtClean="0">
                <a:latin typeface="Times New Roman" pitchFamily="18" charset="0"/>
                <a:cs typeface="Times New Roman" pitchFamily="18" charset="0"/>
              </a:rPr>
              <a:t>viên cần  hiểu được những thách thức  mà những đứa trẻ này phải đối mặt và hỗ trợ các em;  giáo dục học sinh khác biết tôn trọng sở trường, cách sống của  nhau để  giảm đi hiện tượng bè phái, bắt nạt và ngược đãi. </a:t>
            </a:r>
          </a:p>
          <a:p>
            <a:pPr>
              <a:lnSpc>
                <a:spcPct val="90000"/>
              </a:lnSpc>
              <a:buNone/>
            </a:pPr>
            <a:r>
              <a:rPr lang="pt-BR" sz="2900" dirty="0" smtClean="0"/>
              <a:t>     </a:t>
            </a:r>
            <a:endParaRPr lang="en-US" sz="2900" dirty="0" smtClean="0"/>
          </a:p>
          <a:p>
            <a:pPr>
              <a:lnSpc>
                <a:spcPct val="90000"/>
              </a:lnSpc>
              <a:buFontTx/>
              <a:buNone/>
            </a:pPr>
            <a:endParaRPr lang="en-US"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0723">
                                            <p:txEl>
                                              <p:pRg st="2" end="2"/>
                                            </p:txEl>
                                          </p:spTgt>
                                        </p:tgtEl>
                                        <p:attrNameLst>
                                          <p:attrName>style.visibility</p:attrName>
                                        </p:attrNameLst>
                                      </p:cBhvr>
                                      <p:to>
                                        <p:strVal val="visible"/>
                                      </p:to>
                                    </p:set>
                                    <p:anim calcmode="lin" valueType="num">
                                      <p:cBhvr>
                                        <p:cTn id="7" dur="500" fill="hold"/>
                                        <p:tgtEl>
                                          <p:spTgt spid="3072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072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0723">
                                            <p:txEl>
                                              <p:pRg st="3" end="3"/>
                                            </p:txEl>
                                          </p:spTgt>
                                        </p:tgtEl>
                                        <p:attrNameLst>
                                          <p:attrName>style.visibility</p:attrName>
                                        </p:attrNameLst>
                                      </p:cBhvr>
                                      <p:to>
                                        <p:strVal val="visible"/>
                                      </p:to>
                                    </p:set>
                                    <p:anim calcmode="lin" valueType="num">
                                      <p:cBhvr>
                                        <p:cTn id="13" dur="500" fill="hold"/>
                                        <p:tgtEl>
                                          <p:spTgt spid="30723">
                                            <p:txEl>
                                              <p:pRg st="3" end="3"/>
                                            </p:txEl>
                                          </p:spTgt>
                                        </p:tgtEl>
                                        <p:attrNameLst>
                                          <p:attrName>ppt_w</p:attrName>
                                        </p:attrNameLst>
                                      </p:cBhvr>
                                      <p:tavLst>
                                        <p:tav tm="0">
                                          <p:val>
                                            <p:fltVal val="0"/>
                                          </p:val>
                                        </p:tav>
                                        <p:tav tm="100000">
                                          <p:val>
                                            <p:strVal val="#ppt_w"/>
                                          </p:val>
                                        </p:tav>
                                      </p:tavLst>
                                    </p:anim>
                                    <p:anim calcmode="lin" valueType="num">
                                      <p:cBhvr>
                                        <p:cTn id="14" dur="500" fill="hold"/>
                                        <p:tgtEl>
                                          <p:spTgt spid="30723">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8" name="Rectangle 6"/>
          <p:cNvSpPr>
            <a:spLocks noGrp="1" noChangeArrowheads="1"/>
          </p:cNvSpPr>
          <p:nvPr>
            <p:ph type="title"/>
          </p:nvPr>
        </p:nvSpPr>
        <p:spPr>
          <a:xfrm>
            <a:off x="152400" y="274638"/>
            <a:ext cx="8839200" cy="1143000"/>
          </a:xfrm>
          <a:noFill/>
          <a:ln/>
        </p:spPr>
        <p:txBody>
          <a:bodyPr/>
          <a:lstStyle/>
          <a:p>
            <a:pPr algn="ctr"/>
            <a:r>
              <a:rPr lang="en-US" sz="3600" b="1" dirty="0">
                <a:solidFill>
                  <a:srgbClr val="0000FF"/>
                </a:solidFill>
              </a:rPr>
              <a:t> </a:t>
            </a:r>
          </a:p>
        </p:txBody>
      </p:sp>
      <p:graphicFrame>
        <p:nvGraphicFramePr>
          <p:cNvPr id="2" name="Diagram 1"/>
          <p:cNvGraphicFramePr/>
          <p:nvPr/>
        </p:nvGraphicFramePr>
        <p:xfrm>
          <a:off x="457200" y="1600200"/>
          <a:ext cx="7772400" cy="42751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208" name="Rectangle 16"/>
          <p:cNvSpPr>
            <a:spLocks noChangeArrowheads="1"/>
          </p:cNvSpPr>
          <p:nvPr/>
        </p:nvSpPr>
        <p:spPr bwMode="auto">
          <a:xfrm>
            <a:off x="381000" y="685800"/>
            <a:ext cx="8269288" cy="6524863"/>
          </a:xfrm>
          <a:prstGeom prst="rect">
            <a:avLst/>
          </a:prstGeom>
          <a:noFill/>
          <a:ln w="9525" algn="ctr">
            <a:noFill/>
            <a:miter lim="800000"/>
            <a:headEnd/>
            <a:tailEnd/>
          </a:ln>
          <a:effectLst/>
        </p:spPr>
        <p:txBody>
          <a:bodyPr wrap="square" anchor="ctr">
            <a:spAutoFit/>
          </a:bodyPr>
          <a:lstStyle/>
          <a:p>
            <a:pPr lvl="1" algn="ctr">
              <a:buFontTx/>
              <a:buNone/>
              <a:tabLst>
                <a:tab pos="236538" algn="l"/>
              </a:tabLst>
            </a:pPr>
            <a:r>
              <a:rPr lang="en-US" sz="4000" i="0" dirty="0" err="1" smtClean="0">
                <a:solidFill>
                  <a:srgbClr val="0000FF"/>
                </a:solidFill>
              </a:rPr>
              <a:t>Nội</a:t>
            </a:r>
            <a:r>
              <a:rPr lang="en-US" sz="4000" i="0" dirty="0" smtClean="0">
                <a:solidFill>
                  <a:srgbClr val="0000FF"/>
                </a:solidFill>
              </a:rPr>
              <a:t> dung</a:t>
            </a:r>
          </a:p>
          <a:p>
            <a:pPr lvl="1">
              <a:buFontTx/>
              <a:buNone/>
              <a:tabLst>
                <a:tab pos="236538" algn="l"/>
              </a:tabLst>
            </a:pPr>
            <a:endParaRPr lang="es-ES_tradnl" sz="2800" i="0" dirty="0" smtClean="0"/>
          </a:p>
          <a:p>
            <a:pPr lvl="1">
              <a:lnSpc>
                <a:spcPct val="100000"/>
              </a:lnSpc>
              <a:spcBef>
                <a:spcPts val="600"/>
              </a:spcBef>
              <a:spcAft>
                <a:spcPts val="600"/>
              </a:spcAft>
              <a:buNone/>
              <a:tabLst>
                <a:tab pos="236538" algn="l"/>
              </a:tabLst>
            </a:pPr>
            <a:r>
              <a:rPr lang="es-ES_tradnl" sz="2800" i="0" dirty="0" smtClean="0">
                <a:solidFill>
                  <a:srgbClr val="FF0000"/>
                </a:solidFill>
              </a:rPr>
              <a:t>A. </a:t>
            </a:r>
            <a:r>
              <a:rPr lang="es-ES_tradnl" sz="2800" i="0" dirty="0" err="1" smtClean="0">
                <a:solidFill>
                  <a:srgbClr val="FF0000"/>
                </a:solidFill>
              </a:rPr>
              <a:t>Thay</a:t>
            </a:r>
            <a:r>
              <a:rPr lang="es-ES_tradnl" sz="2800" i="0" dirty="0" smtClean="0">
                <a:solidFill>
                  <a:srgbClr val="FF0000"/>
                </a:solidFill>
              </a:rPr>
              <a:t> </a:t>
            </a:r>
            <a:r>
              <a:rPr lang="es-ES_tradnl" sz="2800" i="0" dirty="0" err="1" smtClean="0">
                <a:solidFill>
                  <a:srgbClr val="FF0000"/>
                </a:solidFill>
              </a:rPr>
              <a:t>đổi</a:t>
            </a:r>
            <a:r>
              <a:rPr lang="es-ES_tradnl" sz="2800" i="0" dirty="0" smtClean="0">
                <a:solidFill>
                  <a:srgbClr val="FF0000"/>
                </a:solidFill>
              </a:rPr>
              <a:t> </a:t>
            </a:r>
            <a:r>
              <a:rPr lang="es-ES_tradnl" sz="2800" i="0" dirty="0" err="1" smtClean="0">
                <a:solidFill>
                  <a:srgbClr val="FF0000"/>
                </a:solidFill>
              </a:rPr>
              <a:t>quan</a:t>
            </a:r>
            <a:r>
              <a:rPr lang="es-ES_tradnl" sz="2800" i="0" dirty="0" smtClean="0">
                <a:solidFill>
                  <a:srgbClr val="FF0000"/>
                </a:solidFill>
              </a:rPr>
              <a:t> </a:t>
            </a:r>
            <a:r>
              <a:rPr lang="es-ES_tradnl" sz="2800" i="0" dirty="0" err="1" smtClean="0">
                <a:solidFill>
                  <a:srgbClr val="FF0000"/>
                </a:solidFill>
              </a:rPr>
              <a:t>niệm</a:t>
            </a:r>
            <a:r>
              <a:rPr lang="es-ES_tradnl" sz="2800" i="0" dirty="0" smtClean="0">
                <a:solidFill>
                  <a:srgbClr val="FF0000"/>
                </a:solidFill>
              </a:rPr>
              <a:t>, </a:t>
            </a:r>
            <a:r>
              <a:rPr lang="es-ES_tradnl" sz="2800" i="0" dirty="0" err="1" smtClean="0">
                <a:solidFill>
                  <a:srgbClr val="FF0000"/>
                </a:solidFill>
              </a:rPr>
              <a:t>nhận</a:t>
            </a:r>
            <a:r>
              <a:rPr lang="es-ES_tradnl" sz="2800" i="0" dirty="0" smtClean="0">
                <a:solidFill>
                  <a:srgbClr val="FF0000"/>
                </a:solidFill>
              </a:rPr>
              <a:t> </a:t>
            </a:r>
            <a:r>
              <a:rPr lang="es-ES_tradnl" sz="2800" i="0" dirty="0" err="1" smtClean="0">
                <a:solidFill>
                  <a:srgbClr val="FF0000"/>
                </a:solidFill>
              </a:rPr>
              <a:t>thức</a:t>
            </a:r>
            <a:r>
              <a:rPr lang="es-ES_tradnl" sz="2800" i="0" dirty="0" smtClean="0">
                <a:solidFill>
                  <a:srgbClr val="FF0000"/>
                </a:solidFill>
              </a:rPr>
              <a:t> </a:t>
            </a:r>
            <a:r>
              <a:rPr lang="es-ES_tradnl" sz="2800" i="0" dirty="0" err="1" smtClean="0">
                <a:solidFill>
                  <a:srgbClr val="FF0000"/>
                </a:solidFill>
              </a:rPr>
              <a:t>của</a:t>
            </a:r>
            <a:r>
              <a:rPr lang="es-ES_tradnl" sz="2800" i="0" dirty="0" smtClean="0">
                <a:solidFill>
                  <a:srgbClr val="FF0000"/>
                </a:solidFill>
              </a:rPr>
              <a:t> </a:t>
            </a:r>
            <a:r>
              <a:rPr lang="vi-VN" sz="2800" i="0" dirty="0" smtClean="0">
                <a:solidFill>
                  <a:srgbClr val="FF0000"/>
                </a:solidFill>
              </a:rPr>
              <a:t>GV</a:t>
            </a:r>
          </a:p>
          <a:p>
            <a:pPr marL="971550" lvl="1" indent="-514350">
              <a:lnSpc>
                <a:spcPct val="100000"/>
              </a:lnSpc>
              <a:spcBef>
                <a:spcPts val="600"/>
              </a:spcBef>
              <a:spcAft>
                <a:spcPts val="600"/>
              </a:spcAft>
              <a:buNone/>
              <a:tabLst>
                <a:tab pos="236538" algn="l"/>
              </a:tabLst>
            </a:pPr>
            <a:r>
              <a:rPr lang="vi-VN" sz="2800" i="0" dirty="0" smtClean="0">
                <a:solidFill>
                  <a:srgbClr val="FF0000"/>
                </a:solidFill>
              </a:rPr>
              <a:t>      </a:t>
            </a:r>
            <a:r>
              <a:rPr lang="es-ES_tradnl" sz="2800" i="0" dirty="0" err="1" smtClean="0">
                <a:solidFill>
                  <a:srgbClr val="FF0000"/>
                </a:solidFill>
              </a:rPr>
              <a:t>về</a:t>
            </a:r>
            <a:r>
              <a:rPr lang="es-ES_tradnl" sz="2800" i="0" dirty="0" smtClean="0">
                <a:solidFill>
                  <a:srgbClr val="FF0000"/>
                </a:solidFill>
              </a:rPr>
              <a:t> </a:t>
            </a:r>
            <a:r>
              <a:rPr lang="es-ES_tradnl" sz="2800" i="0" dirty="0" err="1" smtClean="0">
                <a:solidFill>
                  <a:srgbClr val="FF0000"/>
                </a:solidFill>
              </a:rPr>
              <a:t>vấn</a:t>
            </a:r>
            <a:r>
              <a:rPr lang="es-ES_tradnl" sz="2800" i="0" dirty="0" smtClean="0">
                <a:solidFill>
                  <a:srgbClr val="FF0000"/>
                </a:solidFill>
              </a:rPr>
              <a:t> </a:t>
            </a:r>
            <a:r>
              <a:rPr lang="es-ES_tradnl" sz="2800" i="0" dirty="0" err="1" smtClean="0">
                <a:solidFill>
                  <a:srgbClr val="FF0000"/>
                </a:solidFill>
              </a:rPr>
              <a:t>đề</a:t>
            </a:r>
            <a:r>
              <a:rPr lang="es-ES_tradnl" sz="2800" i="0" dirty="0" smtClean="0">
                <a:solidFill>
                  <a:srgbClr val="FF0000"/>
                </a:solidFill>
              </a:rPr>
              <a:t> </a:t>
            </a:r>
            <a:r>
              <a:rPr lang="es-ES_tradnl" sz="2800" i="0" dirty="0" err="1" smtClean="0">
                <a:solidFill>
                  <a:srgbClr val="FF0000"/>
                </a:solidFill>
              </a:rPr>
              <a:t>kỉ</a:t>
            </a:r>
            <a:r>
              <a:rPr lang="es-ES_tradnl" sz="2800" i="0" dirty="0" smtClean="0">
                <a:solidFill>
                  <a:srgbClr val="FF0000"/>
                </a:solidFill>
              </a:rPr>
              <a:t> </a:t>
            </a:r>
            <a:r>
              <a:rPr lang="es-ES_tradnl" sz="2800" i="0" dirty="0" err="1" smtClean="0">
                <a:solidFill>
                  <a:srgbClr val="FF0000"/>
                </a:solidFill>
              </a:rPr>
              <a:t>luật</a:t>
            </a:r>
            <a:r>
              <a:rPr lang="es-ES_tradnl" sz="2800" i="0" dirty="0" smtClean="0">
                <a:solidFill>
                  <a:srgbClr val="FF0000"/>
                </a:solidFill>
              </a:rPr>
              <a:t> </a:t>
            </a:r>
            <a:r>
              <a:rPr lang="es-ES_tradnl" sz="2800" i="0" dirty="0" err="1" smtClean="0">
                <a:solidFill>
                  <a:srgbClr val="FF0000"/>
                </a:solidFill>
              </a:rPr>
              <a:t>học</a:t>
            </a:r>
            <a:r>
              <a:rPr lang="es-ES_tradnl" sz="2800" i="0" dirty="0" smtClean="0">
                <a:solidFill>
                  <a:srgbClr val="FF0000"/>
                </a:solidFill>
              </a:rPr>
              <a:t> </a:t>
            </a:r>
            <a:r>
              <a:rPr lang="es-ES_tradnl" sz="2800" i="0" dirty="0" err="1" smtClean="0">
                <a:solidFill>
                  <a:srgbClr val="FF0000"/>
                </a:solidFill>
              </a:rPr>
              <a:t>sinh</a:t>
            </a:r>
            <a:r>
              <a:rPr lang="es-ES_tradnl" sz="2800" i="0" dirty="0" smtClean="0">
                <a:solidFill>
                  <a:srgbClr val="FF0000"/>
                </a:solidFill>
              </a:rPr>
              <a:t> </a:t>
            </a:r>
          </a:p>
          <a:p>
            <a:pPr lvl="1">
              <a:lnSpc>
                <a:spcPct val="100000"/>
              </a:lnSpc>
              <a:spcBef>
                <a:spcPts val="600"/>
              </a:spcBef>
              <a:spcAft>
                <a:spcPts val="600"/>
              </a:spcAft>
              <a:buFontTx/>
              <a:buNone/>
              <a:tabLst>
                <a:tab pos="236538" algn="l"/>
              </a:tabLst>
            </a:pPr>
            <a:r>
              <a:rPr lang="en-US" sz="2800" i="0" dirty="0" smtClean="0">
                <a:solidFill>
                  <a:srgbClr val="FF0000"/>
                </a:solidFill>
              </a:rPr>
              <a:t>B.</a:t>
            </a:r>
            <a:r>
              <a:rPr lang="vi-VN" sz="2800" i="0" dirty="0" smtClean="0">
                <a:solidFill>
                  <a:srgbClr val="FF0000"/>
                </a:solidFill>
              </a:rPr>
              <a:t> </a:t>
            </a:r>
            <a:r>
              <a:rPr lang="es-ES_tradnl" sz="2800" i="0" dirty="0" err="1" smtClean="0">
                <a:solidFill>
                  <a:srgbClr val="FF0000"/>
                </a:solidFill>
              </a:rPr>
              <a:t>Một</a:t>
            </a:r>
            <a:r>
              <a:rPr lang="es-ES_tradnl" sz="2800" i="0" dirty="0" smtClean="0">
                <a:solidFill>
                  <a:srgbClr val="FF0000"/>
                </a:solidFill>
              </a:rPr>
              <a:t> </a:t>
            </a:r>
            <a:r>
              <a:rPr lang="es-ES_tradnl" sz="2800" i="0" dirty="0" err="1" smtClean="0">
                <a:solidFill>
                  <a:srgbClr val="FF0000"/>
                </a:solidFill>
              </a:rPr>
              <a:t>số</a:t>
            </a:r>
            <a:r>
              <a:rPr lang="es-ES_tradnl" sz="2800" i="0" dirty="0" smtClean="0">
                <a:solidFill>
                  <a:srgbClr val="FF0000"/>
                </a:solidFill>
              </a:rPr>
              <a:t>  </a:t>
            </a:r>
            <a:r>
              <a:rPr lang="es-ES_tradnl" sz="2800" i="0" dirty="0" err="1" smtClean="0">
                <a:solidFill>
                  <a:srgbClr val="FF0000"/>
                </a:solidFill>
              </a:rPr>
              <a:t>biện</a:t>
            </a:r>
            <a:r>
              <a:rPr lang="es-ES_tradnl" sz="2800" i="0" dirty="0" smtClean="0">
                <a:solidFill>
                  <a:srgbClr val="FF0000"/>
                </a:solidFill>
              </a:rPr>
              <a:t> </a:t>
            </a:r>
            <a:r>
              <a:rPr lang="es-ES_tradnl" sz="2800" i="0" dirty="0" err="1" smtClean="0">
                <a:solidFill>
                  <a:srgbClr val="FF0000"/>
                </a:solidFill>
              </a:rPr>
              <a:t>pháp</a:t>
            </a:r>
            <a:r>
              <a:rPr lang="es-ES_tradnl" sz="2800" i="0" dirty="0" smtClean="0">
                <a:solidFill>
                  <a:srgbClr val="FF0000"/>
                </a:solidFill>
              </a:rPr>
              <a:t> GDKLTC </a:t>
            </a:r>
            <a:r>
              <a:rPr lang="es-ES_tradnl" sz="2800" i="0" dirty="0" err="1" smtClean="0">
                <a:solidFill>
                  <a:srgbClr val="FF0000"/>
                </a:solidFill>
              </a:rPr>
              <a:t>áp</a:t>
            </a:r>
            <a:r>
              <a:rPr lang="es-ES_tradnl" sz="2800" i="0" dirty="0" smtClean="0">
                <a:solidFill>
                  <a:srgbClr val="FF0000"/>
                </a:solidFill>
              </a:rPr>
              <a:t> </a:t>
            </a:r>
            <a:r>
              <a:rPr lang="es-ES_tradnl" sz="2800" i="0" dirty="0" err="1" smtClean="0">
                <a:solidFill>
                  <a:srgbClr val="FF0000"/>
                </a:solidFill>
              </a:rPr>
              <a:t>dụng</a:t>
            </a:r>
            <a:r>
              <a:rPr lang="es-ES_tradnl" sz="2800" i="0" dirty="0" smtClean="0">
                <a:solidFill>
                  <a:srgbClr val="FF0000"/>
                </a:solidFill>
              </a:rPr>
              <a:t> </a:t>
            </a:r>
            <a:r>
              <a:rPr lang="es-ES_tradnl" sz="2800" i="0" dirty="0" err="1" smtClean="0">
                <a:solidFill>
                  <a:srgbClr val="FF0000"/>
                </a:solidFill>
              </a:rPr>
              <a:t>trong</a:t>
            </a:r>
            <a:endParaRPr lang="vi-VN" sz="2800" i="0" dirty="0" smtClean="0">
              <a:solidFill>
                <a:srgbClr val="FF0000"/>
              </a:solidFill>
            </a:endParaRPr>
          </a:p>
          <a:p>
            <a:pPr lvl="1">
              <a:lnSpc>
                <a:spcPct val="100000"/>
              </a:lnSpc>
              <a:spcBef>
                <a:spcPts val="600"/>
              </a:spcBef>
              <a:spcAft>
                <a:spcPts val="600"/>
              </a:spcAft>
              <a:buFontTx/>
              <a:buNone/>
              <a:tabLst>
                <a:tab pos="236538" algn="l"/>
              </a:tabLst>
            </a:pPr>
            <a:r>
              <a:rPr lang="vi-VN" sz="2800" i="0" dirty="0" smtClean="0">
                <a:solidFill>
                  <a:srgbClr val="FF0000"/>
                </a:solidFill>
              </a:rPr>
              <a:t>   </a:t>
            </a:r>
            <a:r>
              <a:rPr lang="es-ES_tradnl" sz="2800" i="0" dirty="0" smtClean="0">
                <a:solidFill>
                  <a:srgbClr val="FF0000"/>
                </a:solidFill>
              </a:rPr>
              <a:t> </a:t>
            </a:r>
            <a:r>
              <a:rPr lang="es-ES_tradnl" sz="2800" i="0" dirty="0" err="1" smtClean="0">
                <a:solidFill>
                  <a:srgbClr val="FF0000"/>
                </a:solidFill>
              </a:rPr>
              <a:t>lớp</a:t>
            </a:r>
            <a:r>
              <a:rPr lang="es-ES_tradnl" sz="2800" i="0" dirty="0" smtClean="0">
                <a:solidFill>
                  <a:srgbClr val="FF0000"/>
                </a:solidFill>
              </a:rPr>
              <a:t> </a:t>
            </a:r>
            <a:r>
              <a:rPr lang="es-ES_tradnl" sz="2800" i="0" dirty="0" err="1" smtClean="0">
                <a:solidFill>
                  <a:srgbClr val="FF0000"/>
                </a:solidFill>
              </a:rPr>
              <a:t>học</a:t>
            </a:r>
            <a:r>
              <a:rPr lang="es-ES_tradnl" sz="2800" i="0" dirty="0" smtClean="0">
                <a:solidFill>
                  <a:srgbClr val="FF0000"/>
                </a:solidFill>
              </a:rPr>
              <a:t> </a:t>
            </a:r>
          </a:p>
          <a:p>
            <a:pPr lvl="1">
              <a:lnSpc>
                <a:spcPct val="100000"/>
              </a:lnSpc>
              <a:spcBef>
                <a:spcPts val="600"/>
              </a:spcBef>
              <a:spcAft>
                <a:spcPts val="600"/>
              </a:spcAft>
              <a:buFontTx/>
              <a:buNone/>
              <a:tabLst>
                <a:tab pos="236538" algn="l"/>
              </a:tabLst>
            </a:pPr>
            <a:r>
              <a:rPr lang="en-US" sz="2800" i="0" dirty="0" smtClean="0">
                <a:solidFill>
                  <a:srgbClr val="FF0000"/>
                </a:solidFill>
              </a:rPr>
              <a:t>C.</a:t>
            </a:r>
            <a:r>
              <a:rPr lang="vi-VN" sz="2800" i="0" dirty="0" smtClean="0">
                <a:solidFill>
                  <a:srgbClr val="FF0000"/>
                </a:solidFill>
              </a:rPr>
              <a:t> </a:t>
            </a:r>
            <a:r>
              <a:rPr lang="es-ES_tradnl" sz="2800" i="0" dirty="0" err="1" smtClean="0">
                <a:solidFill>
                  <a:srgbClr val="FF0000"/>
                </a:solidFill>
              </a:rPr>
              <a:t>Một</a:t>
            </a:r>
            <a:r>
              <a:rPr lang="es-ES_tradnl" sz="2800" i="0" dirty="0" smtClean="0">
                <a:solidFill>
                  <a:srgbClr val="FF0000"/>
                </a:solidFill>
              </a:rPr>
              <a:t> </a:t>
            </a:r>
            <a:r>
              <a:rPr lang="es-ES_tradnl" sz="2800" i="0" dirty="0" err="1" smtClean="0">
                <a:solidFill>
                  <a:srgbClr val="FF0000"/>
                </a:solidFill>
              </a:rPr>
              <a:t>số</a:t>
            </a:r>
            <a:r>
              <a:rPr lang="es-ES_tradnl" sz="2800" i="0" dirty="0" smtClean="0">
                <a:solidFill>
                  <a:srgbClr val="FF0000"/>
                </a:solidFill>
              </a:rPr>
              <a:t>  </a:t>
            </a:r>
            <a:r>
              <a:rPr lang="es-ES_tradnl" sz="2800" i="0" dirty="0" err="1" smtClean="0">
                <a:solidFill>
                  <a:srgbClr val="FF0000"/>
                </a:solidFill>
              </a:rPr>
              <a:t>hình</a:t>
            </a:r>
            <a:r>
              <a:rPr lang="es-ES_tradnl" sz="2800" i="0" dirty="0" smtClean="0">
                <a:solidFill>
                  <a:srgbClr val="FF0000"/>
                </a:solidFill>
              </a:rPr>
              <a:t> </a:t>
            </a:r>
            <a:r>
              <a:rPr lang="es-ES_tradnl" sz="2800" i="0" dirty="0" err="1" smtClean="0">
                <a:solidFill>
                  <a:srgbClr val="FF0000"/>
                </a:solidFill>
              </a:rPr>
              <a:t>thức</a:t>
            </a:r>
            <a:r>
              <a:rPr lang="es-ES_tradnl" sz="2800" i="0" dirty="0" smtClean="0">
                <a:solidFill>
                  <a:srgbClr val="FF0000"/>
                </a:solidFill>
              </a:rPr>
              <a:t> GDKLTC </a:t>
            </a:r>
            <a:r>
              <a:rPr lang="es-ES_tradnl" sz="2800" i="0" dirty="0" err="1" smtClean="0">
                <a:solidFill>
                  <a:srgbClr val="FF0000"/>
                </a:solidFill>
              </a:rPr>
              <a:t>áp</a:t>
            </a:r>
            <a:r>
              <a:rPr lang="es-ES_tradnl" sz="2800" i="0" dirty="0" smtClean="0">
                <a:solidFill>
                  <a:srgbClr val="FF0000"/>
                </a:solidFill>
              </a:rPr>
              <a:t> </a:t>
            </a:r>
            <a:r>
              <a:rPr lang="es-ES_tradnl" sz="2800" i="0" dirty="0" err="1" smtClean="0">
                <a:solidFill>
                  <a:srgbClr val="FF0000"/>
                </a:solidFill>
              </a:rPr>
              <a:t>dụng</a:t>
            </a:r>
            <a:r>
              <a:rPr lang="es-ES_tradnl" sz="2800" i="0" dirty="0" smtClean="0">
                <a:solidFill>
                  <a:srgbClr val="FF0000"/>
                </a:solidFill>
              </a:rPr>
              <a:t> </a:t>
            </a:r>
            <a:r>
              <a:rPr lang="es-ES_tradnl" sz="2800" i="0" dirty="0" err="1" smtClean="0">
                <a:solidFill>
                  <a:srgbClr val="FF0000"/>
                </a:solidFill>
              </a:rPr>
              <a:t>trong</a:t>
            </a:r>
            <a:endParaRPr lang="vi-VN" sz="2800" i="0" dirty="0" smtClean="0">
              <a:solidFill>
                <a:srgbClr val="FF0000"/>
              </a:solidFill>
            </a:endParaRPr>
          </a:p>
          <a:p>
            <a:pPr lvl="1">
              <a:lnSpc>
                <a:spcPct val="100000"/>
              </a:lnSpc>
              <a:spcBef>
                <a:spcPts val="600"/>
              </a:spcBef>
              <a:spcAft>
                <a:spcPts val="600"/>
              </a:spcAft>
              <a:buNone/>
              <a:tabLst>
                <a:tab pos="236538" algn="l"/>
              </a:tabLst>
            </a:pPr>
            <a:r>
              <a:rPr lang="vi-VN" sz="2800" i="0" dirty="0" smtClean="0">
                <a:solidFill>
                  <a:srgbClr val="FF0000"/>
                </a:solidFill>
              </a:rPr>
              <a:t>    </a:t>
            </a:r>
            <a:r>
              <a:rPr lang="es-ES_tradnl" sz="2800" i="0" dirty="0" smtClean="0">
                <a:solidFill>
                  <a:srgbClr val="FF0000"/>
                </a:solidFill>
              </a:rPr>
              <a:t> </a:t>
            </a:r>
            <a:r>
              <a:rPr lang="es-ES_tradnl" sz="2800" i="0" dirty="0" err="1" smtClean="0">
                <a:solidFill>
                  <a:srgbClr val="FF0000"/>
                </a:solidFill>
              </a:rPr>
              <a:t>nhà</a:t>
            </a:r>
            <a:r>
              <a:rPr lang="es-ES_tradnl" sz="2800" i="0" dirty="0" smtClean="0">
                <a:solidFill>
                  <a:srgbClr val="FF0000"/>
                </a:solidFill>
              </a:rPr>
              <a:t> </a:t>
            </a:r>
            <a:r>
              <a:rPr lang="es-ES_tradnl" sz="2800" i="0" dirty="0" err="1" smtClean="0">
                <a:solidFill>
                  <a:srgbClr val="FF0000"/>
                </a:solidFill>
              </a:rPr>
              <a:t>trường</a:t>
            </a:r>
            <a:endParaRPr lang="en-US" sz="2800" i="0" dirty="0" smtClean="0">
              <a:solidFill>
                <a:srgbClr val="FF0000"/>
              </a:solidFill>
            </a:endParaRPr>
          </a:p>
          <a:p>
            <a:pPr lvl="1">
              <a:buFontTx/>
              <a:buNone/>
              <a:tabLst>
                <a:tab pos="236538" algn="l"/>
              </a:tabLst>
            </a:pPr>
            <a:endParaRPr lang="en-US" sz="4000" i="0" dirty="0" smtClean="0"/>
          </a:p>
          <a:p>
            <a:pPr lvl="1" algn="ctr">
              <a:buFontTx/>
              <a:buNone/>
              <a:tabLst>
                <a:tab pos="236538" algn="l"/>
              </a:tabLst>
            </a:pPr>
            <a:endParaRPr lang="en-US" sz="4000" b="0" i="0" dirty="0"/>
          </a:p>
          <a:p>
            <a:pPr lvl="1">
              <a:buFontTx/>
              <a:buNone/>
              <a:tabLst>
                <a:tab pos="236538" algn="l"/>
              </a:tabLst>
            </a:pPr>
            <a:r>
              <a:rPr lang="en-US" sz="3200" b="0" i="0" dirty="0" smtClean="0"/>
              <a:t> </a:t>
            </a:r>
            <a:endParaRPr lang="en-US" sz="3200" b="0" i="0" dirty="0"/>
          </a:p>
        </p:txBody>
      </p:sp>
      <p:sp>
        <p:nvSpPr>
          <p:cNvPr id="6" name="Rectangle 5"/>
          <p:cNvSpPr/>
          <p:nvPr/>
        </p:nvSpPr>
        <p:spPr>
          <a:xfrm>
            <a:off x="381000" y="1447800"/>
            <a:ext cx="8001000" cy="1643527"/>
          </a:xfrm>
          <a:prstGeom prst="rect">
            <a:avLst/>
          </a:prstGeom>
        </p:spPr>
        <p:txBody>
          <a:bodyPr wrap="square">
            <a:spAutoFit/>
          </a:bodyPr>
          <a:lstStyle/>
          <a:p>
            <a:pPr>
              <a:buNone/>
            </a:pPr>
            <a:r>
              <a:rPr lang="en-US" sz="2400" b="0" dirty="0" smtClean="0"/>
              <a:t> </a:t>
            </a:r>
          </a:p>
          <a:p>
            <a:pPr>
              <a:buNone/>
            </a:pPr>
            <a:r>
              <a:rPr lang="en-US" sz="2400" b="0" dirty="0" smtClean="0"/>
              <a:t>  </a:t>
            </a:r>
          </a:p>
          <a:p>
            <a:pPr>
              <a:buNone/>
            </a:pPr>
            <a:endParaRPr lang="en-US" sz="2400" b="0" dirty="0" smtClean="0"/>
          </a:p>
          <a:p>
            <a:pPr>
              <a:buNone/>
            </a:pPr>
            <a:r>
              <a:rPr lang="en-US" sz="2400" b="0" dirty="0" smtClean="0"/>
              <a:t> </a:t>
            </a:r>
            <a:endParaRPr lang="en-US" sz="2400" b="0" dirty="0"/>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withEffect">
                                  <p:stCondLst>
                                    <p:cond delay="0"/>
                                  </p:stCondLst>
                                  <p:childTnLst>
                                    <p:set>
                                      <p:cBhvr>
                                        <p:cTn id="6" dur="1" fill="hold">
                                          <p:stCondLst>
                                            <p:cond delay="0"/>
                                          </p:stCondLst>
                                        </p:cTn>
                                        <p:tgtEl>
                                          <p:spTgt spid="8198"/>
                                        </p:tgtEl>
                                        <p:attrNameLst>
                                          <p:attrName>style.visibility</p:attrName>
                                        </p:attrNameLst>
                                      </p:cBhvr>
                                      <p:to>
                                        <p:strVal val="visible"/>
                                      </p:to>
                                    </p:set>
                                    <p:anim calcmode="lin" valueType="num">
                                      <p:cBhvr>
                                        <p:cTn id="7" dur="1000" fill="hold">
                                          <p:stCondLst>
                                            <p:cond delay="0"/>
                                          </p:stCondLst>
                                        </p:cTn>
                                        <p:tgtEl>
                                          <p:spTgt spid="8198"/>
                                        </p:tgtEl>
                                        <p:attrNameLst>
                                          <p:attrName>style.rotation</p:attrName>
                                        </p:attrNameLst>
                                      </p:cBhvr>
                                      <p:tavLst>
                                        <p:tav tm="0">
                                          <p:val>
                                            <p:fltVal val="-90"/>
                                          </p:val>
                                        </p:tav>
                                        <p:tav tm="100000">
                                          <p:val>
                                            <p:fltVal val="0"/>
                                          </p:val>
                                        </p:tav>
                                      </p:tavLst>
                                    </p:anim>
                                    <p:anim calcmode="lin" valueType="num">
                                      <p:cBhvr>
                                        <p:cTn id="8" dur="1000" fill="hold">
                                          <p:stCondLst>
                                            <p:cond delay="0"/>
                                          </p:stCondLst>
                                        </p:cTn>
                                        <p:tgtEl>
                                          <p:spTgt spid="8198"/>
                                        </p:tgtEl>
                                        <p:attrNameLst>
                                          <p:attrName>ppt_w</p:attrName>
                                        </p:attrNameLst>
                                      </p:cBhvr>
                                      <p:tavLst>
                                        <p:tav tm="0">
                                          <p:val>
                                            <p:strVal val="#ppt_w-.5"/>
                                          </p:val>
                                        </p:tav>
                                        <p:tav tm="50000">
                                          <p:val>
                                            <p:strVal val="#ppt_w-.5"/>
                                          </p:val>
                                        </p:tav>
                                        <p:tav tm="100000">
                                          <p:val>
                                            <p:strVal val="#ppt_w"/>
                                          </p:val>
                                        </p:tav>
                                      </p:tavLst>
                                    </p:anim>
                                    <p:anim calcmode="lin" valueType="num">
                                      <p:cBhvr>
                                        <p:cTn id="9" dur="1000" fill="hold">
                                          <p:stCondLst>
                                            <p:cond delay="0"/>
                                          </p:stCondLst>
                                        </p:cTn>
                                        <p:tgtEl>
                                          <p:spTgt spid="8198"/>
                                        </p:tgtEl>
                                        <p:attrNameLst>
                                          <p:attrName>ppt_h</p:attrName>
                                        </p:attrNameLst>
                                      </p:cBhvr>
                                      <p:tavLst>
                                        <p:tav tm="0">
                                          <p:val>
                                            <p:strVal val="#ppt_h"/>
                                          </p:val>
                                        </p:tav>
                                        <p:tav tm="100000">
                                          <p:val>
                                            <p:strVal val="#ppt_h"/>
                                          </p:val>
                                        </p:tav>
                                      </p:tavLst>
                                    </p:anim>
                                    <p:anim calcmode="lin" valueType="num">
                                      <p:cBhvr>
                                        <p:cTn id="10" dur="1000" fill="hold">
                                          <p:stCondLst>
                                            <p:cond delay="0"/>
                                          </p:stCondLst>
                                        </p:cTn>
                                        <p:tgtEl>
                                          <p:spTgt spid="8198"/>
                                        </p:tgtEl>
                                        <p:attrNameLst>
                                          <p:attrName>ppt_x</p:attrName>
                                        </p:attrNameLst>
                                      </p:cBhvr>
                                      <p:tavLst>
                                        <p:tav tm="0">
                                          <p:val>
                                            <p:strVal val="#ppt_x+.4"/>
                                          </p:val>
                                        </p:tav>
                                        <p:tav tm="100000">
                                          <p:val>
                                            <p:strVal val="#ppt_x"/>
                                          </p:val>
                                        </p:tav>
                                      </p:tavLst>
                                    </p:anim>
                                    <p:anim calcmode="lin" valueType="num">
                                      <p:cBhvr>
                                        <p:cTn id="11" dur="1000" fill="hold">
                                          <p:stCondLst>
                                            <p:cond delay="0"/>
                                          </p:stCondLst>
                                        </p:cTn>
                                        <p:tgtEl>
                                          <p:spTgt spid="8198"/>
                                        </p:tgtEl>
                                        <p:attrNameLst>
                                          <p:attrName>ppt_y</p:attrName>
                                        </p:attrNameLst>
                                      </p:cBhvr>
                                      <p:tavLst>
                                        <p:tav tm="0">
                                          <p:val>
                                            <p:strVal val="#ppt_y-.2"/>
                                          </p:val>
                                        </p:tav>
                                        <p:tav tm="5000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8" grpId="0" animBg="1"/>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3" name="Rectangle 3"/>
          <p:cNvSpPr>
            <a:spLocks noGrp="1" noChangeArrowheads="1"/>
          </p:cNvSpPr>
          <p:nvPr>
            <p:ph idx="1"/>
          </p:nvPr>
        </p:nvSpPr>
        <p:spPr>
          <a:xfrm>
            <a:off x="457200" y="381000"/>
            <a:ext cx="8229600" cy="5181600"/>
          </a:xfrm>
        </p:spPr>
        <p:txBody>
          <a:bodyPr>
            <a:normAutofit fontScale="25000" lnSpcReduction="20000"/>
          </a:bodyPr>
          <a:lstStyle/>
          <a:p>
            <a:pPr lvl="0" algn="ctr">
              <a:buNone/>
            </a:pPr>
            <a:r>
              <a:rPr lang="en-US" sz="9600" b="1" dirty="0" smtClean="0"/>
              <a:t>II.</a:t>
            </a:r>
            <a:r>
              <a:rPr lang="vi-VN" sz="9600" b="1" dirty="0" smtClean="0"/>
              <a:t>Nhóm </a:t>
            </a:r>
            <a:r>
              <a:rPr lang="vi-VN" sz="9600" b="1" dirty="0"/>
              <a:t>biện pháp </a:t>
            </a:r>
            <a:r>
              <a:rPr lang="en-US" sz="9600" b="1" dirty="0" smtClean="0"/>
              <a:t>q</a:t>
            </a:r>
            <a:r>
              <a:rPr lang="vi-VN" sz="9600" b="1" dirty="0" smtClean="0"/>
              <a:t>uan tâm đến hoàn cảnh của học sinh</a:t>
            </a:r>
            <a:endParaRPr lang="en-US" sz="9600" b="1" dirty="0" smtClean="0"/>
          </a:p>
          <a:p>
            <a:endParaRPr lang="pt-BR" sz="4400" i="1" dirty="0" smtClean="0"/>
          </a:p>
          <a:p>
            <a:endParaRPr lang="pt-BR" sz="4400" i="1" dirty="0" smtClean="0"/>
          </a:p>
          <a:p>
            <a:pPr>
              <a:buFont typeface="Wingdings" pitchFamily="2" charset="2"/>
              <a:buChar char="v"/>
            </a:pPr>
            <a:r>
              <a:rPr lang="pt-BR" sz="12800" i="1" dirty="0" smtClean="0">
                <a:latin typeface="Times New Roman" pitchFamily="18" charset="0"/>
                <a:cs typeface="Times New Roman" pitchFamily="18" charset="0"/>
              </a:rPr>
              <a:t>Những khác biệt về thể chất</a:t>
            </a:r>
            <a:endParaRPr lang="en-US" sz="12800" dirty="0" smtClean="0">
              <a:latin typeface="Times New Roman" pitchFamily="18" charset="0"/>
              <a:cs typeface="Times New Roman" pitchFamily="18" charset="0"/>
            </a:endParaRPr>
          </a:p>
          <a:p>
            <a:pPr lvl="0">
              <a:buNone/>
            </a:pPr>
            <a:r>
              <a:rPr lang="pt-BR" sz="12800" dirty="0" smtClean="0">
                <a:latin typeface="Times New Roman" pitchFamily="18" charset="0"/>
                <a:cs typeface="Times New Roman" pitchFamily="18" charset="0"/>
              </a:rPr>
              <a:t>    Tất cả mọi người, tất cả trẻ em, đều khác nhau và có những năng lực thể chất khác nhau.  Có những em khỏe mạnh hơn những em khác; có những em có thể có khiếm khuyết về cơ thể. </a:t>
            </a:r>
          </a:p>
          <a:p>
            <a:pPr lvl="0">
              <a:buNone/>
            </a:pPr>
            <a:r>
              <a:rPr lang="pt-BR" sz="12800" dirty="0" smtClean="0">
                <a:latin typeface="Times New Roman" pitchFamily="18" charset="0"/>
                <a:cs typeface="Times New Roman" pitchFamily="18" charset="0"/>
              </a:rPr>
              <a:t>    Nhưng tất cả đều có quyền bình đẳng như nhau.</a:t>
            </a:r>
          </a:p>
          <a:p>
            <a:pPr>
              <a:buFont typeface="Wingdings" pitchFamily="2" charset="2"/>
              <a:buChar char="v"/>
            </a:pPr>
            <a:r>
              <a:rPr lang="pt-BR" sz="12800" i="1" smtClean="0">
                <a:latin typeface="Times New Roman" pitchFamily="18" charset="0"/>
                <a:cs typeface="Times New Roman" pitchFamily="18" charset="0"/>
              </a:rPr>
              <a:t>Những </a:t>
            </a:r>
            <a:r>
              <a:rPr lang="pt-BR" sz="12800" i="1" dirty="0" smtClean="0">
                <a:latin typeface="Times New Roman" pitchFamily="18" charset="0"/>
                <a:cs typeface="Times New Roman" pitchFamily="18" charset="0"/>
              </a:rPr>
              <a:t>khác biệt về năng khiếu và sở thích</a:t>
            </a:r>
          </a:p>
          <a:p>
            <a:pPr>
              <a:buNone/>
            </a:pPr>
            <a:r>
              <a:rPr lang="pt-BR" sz="12800" dirty="0" smtClean="0">
                <a:latin typeface="Times New Roman" pitchFamily="18" charset="0"/>
                <a:cs typeface="Times New Roman" pitchFamily="18" charset="0"/>
              </a:rPr>
              <a:t>    Khi  giáo viên biết được năng khiếu và sở thích riêng của từng học sinh,  giáo viên có thể giúp em phát huy khả năng sở trường tốt hơn dựa trên những điểm mạnh của các em</a:t>
            </a:r>
            <a:endParaRPr lang="pt-BR" sz="12800" i="1" dirty="0" smtClean="0">
              <a:latin typeface="Times New Roman" pitchFamily="18" charset="0"/>
              <a:cs typeface="Times New Roman" pitchFamily="18" charset="0"/>
            </a:endParaRPr>
          </a:p>
          <a:p>
            <a:pPr>
              <a:buNone/>
            </a:pPr>
            <a:endParaRPr lang="en-US" sz="8000" dirty="0" smtClean="0"/>
          </a:p>
          <a:p>
            <a:pPr>
              <a:buNone/>
            </a:pPr>
            <a:endParaRPr lang="en-US" sz="8000" dirty="0" smtClean="0"/>
          </a:p>
          <a:p>
            <a:pPr>
              <a:buNone/>
            </a:pPr>
            <a:endParaRPr lang="en-US" sz="7400" dirty="0" smtClean="0"/>
          </a:p>
          <a:p>
            <a:pPr algn="ctr">
              <a:buNone/>
            </a:pPr>
            <a:endParaRPr lang="en-US" sz="3600" dirty="0" smtClean="0"/>
          </a:p>
          <a:p>
            <a:pPr>
              <a:lnSpc>
                <a:spcPct val="90000"/>
              </a:lnSpc>
              <a:buFontTx/>
              <a:buNone/>
            </a:pPr>
            <a:r>
              <a:rPr lang="en-US" dirty="0" smtClean="0">
                <a:sym typeface="Wingdings" pitchFamily="2" charset="2"/>
              </a:rPr>
              <a:t>  </a:t>
            </a:r>
          </a:p>
          <a:p>
            <a:pPr>
              <a:lnSpc>
                <a:spcPct val="90000"/>
              </a:lnSpc>
              <a:buFontTx/>
              <a:buNone/>
            </a:pPr>
            <a:endParaRPr lang="en-US"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0723">
                                            <p:txEl>
                                              <p:pRg st="12" end="12"/>
                                            </p:txEl>
                                          </p:spTgt>
                                        </p:tgtEl>
                                        <p:attrNameLst>
                                          <p:attrName>style.visibility</p:attrName>
                                        </p:attrNameLst>
                                      </p:cBhvr>
                                      <p:to>
                                        <p:strVal val="visible"/>
                                      </p:to>
                                    </p:set>
                                    <p:anim calcmode="lin" valueType="num">
                                      <p:cBhvr>
                                        <p:cTn id="7" dur="500" fill="hold"/>
                                        <p:tgtEl>
                                          <p:spTgt spid="30723">
                                            <p:txEl>
                                              <p:pRg st="12" end="12"/>
                                            </p:txEl>
                                          </p:spTgt>
                                        </p:tgtEl>
                                        <p:attrNameLst>
                                          <p:attrName>ppt_w</p:attrName>
                                        </p:attrNameLst>
                                      </p:cBhvr>
                                      <p:tavLst>
                                        <p:tav tm="0">
                                          <p:val>
                                            <p:fltVal val="0"/>
                                          </p:val>
                                        </p:tav>
                                        <p:tav tm="100000">
                                          <p:val>
                                            <p:strVal val="#ppt_w"/>
                                          </p:val>
                                        </p:tav>
                                      </p:tavLst>
                                    </p:anim>
                                    <p:anim calcmode="lin" valueType="num">
                                      <p:cBhvr>
                                        <p:cTn id="8" dur="500" fill="hold"/>
                                        <p:tgtEl>
                                          <p:spTgt spid="30723">
                                            <p:txEl>
                                              <p:pRg st="12" end="1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3" name="Rectangle 3"/>
          <p:cNvSpPr>
            <a:spLocks noGrp="1" noChangeArrowheads="1"/>
          </p:cNvSpPr>
          <p:nvPr>
            <p:ph idx="1"/>
          </p:nvPr>
        </p:nvSpPr>
        <p:spPr>
          <a:xfrm>
            <a:off x="457200" y="381000"/>
            <a:ext cx="8229600" cy="5638800"/>
          </a:xfrm>
        </p:spPr>
        <p:txBody>
          <a:bodyPr>
            <a:normAutofit fontScale="25000" lnSpcReduction="20000"/>
          </a:bodyPr>
          <a:lstStyle/>
          <a:p>
            <a:pPr lvl="0" algn="ctr">
              <a:buNone/>
            </a:pPr>
            <a:r>
              <a:rPr lang="en-US" sz="9600" b="1" dirty="0" smtClean="0"/>
              <a:t>II.</a:t>
            </a:r>
            <a:r>
              <a:rPr lang="vi-VN" sz="9600" b="1" dirty="0" smtClean="0"/>
              <a:t>Nhóm </a:t>
            </a:r>
            <a:r>
              <a:rPr lang="vi-VN" sz="9600" b="1" dirty="0"/>
              <a:t>biện pháp </a:t>
            </a:r>
            <a:r>
              <a:rPr lang="en-US" sz="8000" b="1" dirty="0" smtClean="0"/>
              <a:t>q</a:t>
            </a:r>
            <a:r>
              <a:rPr lang="vi-VN" sz="9600" b="1" dirty="0" smtClean="0"/>
              <a:t>uan tâm đến hoàn cảnh của học sinh</a:t>
            </a:r>
            <a:endParaRPr lang="en-US" sz="9600" b="1" dirty="0" smtClean="0"/>
          </a:p>
          <a:p>
            <a:endParaRPr lang="pt-BR" sz="4400" i="1" dirty="0" smtClean="0"/>
          </a:p>
          <a:p>
            <a:pPr>
              <a:buFont typeface="Wingdings" pitchFamily="2" charset="2"/>
              <a:buChar char="v"/>
            </a:pPr>
            <a:r>
              <a:rPr lang="pt-BR" sz="11200" i="1" smtClean="0">
                <a:latin typeface="Times New Roman" pitchFamily="18" charset="0"/>
                <a:cs typeface="Times New Roman" pitchFamily="18" charset="0"/>
              </a:rPr>
              <a:t>Những </a:t>
            </a:r>
            <a:r>
              <a:rPr lang="pt-BR" sz="11200" i="1" dirty="0" smtClean="0">
                <a:latin typeface="Times New Roman" pitchFamily="18" charset="0"/>
                <a:cs typeface="Times New Roman" pitchFamily="18" charset="0"/>
              </a:rPr>
              <a:t>khác biệt về tính cách</a:t>
            </a:r>
          </a:p>
          <a:p>
            <a:pPr>
              <a:buNone/>
            </a:pPr>
            <a:r>
              <a:rPr lang="pt-BR" sz="11200" smtClean="0">
                <a:latin typeface="Times New Roman" pitchFamily="18" charset="0"/>
                <a:cs typeface="Times New Roman" pitchFamily="18" charset="0"/>
              </a:rPr>
              <a:t>    </a:t>
            </a:r>
            <a:r>
              <a:rPr lang="pt-BR" sz="11200" dirty="0" smtClean="0">
                <a:latin typeface="Times New Roman" pitchFamily="18" charset="0"/>
                <a:cs typeface="Times New Roman" pitchFamily="18" charset="0"/>
              </a:rPr>
              <a:t>Mỗi trẻ đều có những đặc điểm tính cách riêng biệt,  điều này tác động tới  </a:t>
            </a:r>
            <a:r>
              <a:rPr lang="pt-BR" sz="11200" b="1" dirty="0" smtClean="0">
                <a:latin typeface="Times New Roman" pitchFamily="18" charset="0"/>
                <a:cs typeface="Times New Roman" pitchFamily="18" charset="0"/>
              </a:rPr>
              <a:t> cách xử sự</a:t>
            </a:r>
            <a:r>
              <a:rPr lang="pt-BR" sz="11200" dirty="0" smtClean="0">
                <a:latin typeface="Times New Roman" pitchFamily="18" charset="0"/>
                <a:cs typeface="Times New Roman" pitchFamily="18" charset="0"/>
              </a:rPr>
              <a:t> của đứa trẻ. Tuy  nhiên, mọi  con người đều có những ưu điểm.</a:t>
            </a:r>
          </a:p>
          <a:p>
            <a:pPr>
              <a:buFont typeface="Wingdings" pitchFamily="2" charset="2"/>
              <a:buChar char="v"/>
            </a:pPr>
            <a:r>
              <a:rPr lang="es-ES_tradnl" sz="11200" i="1" smtClean="0">
                <a:latin typeface="Times New Roman" pitchFamily="18" charset="0"/>
                <a:cs typeface="Times New Roman" pitchFamily="18" charset="0"/>
              </a:rPr>
              <a:t>Những </a:t>
            </a:r>
            <a:r>
              <a:rPr lang="es-ES_tradnl" sz="11200" i="1" dirty="0" err="1" smtClean="0">
                <a:latin typeface="Times New Roman" pitchFamily="18" charset="0"/>
                <a:cs typeface="Times New Roman" pitchFamily="18" charset="0"/>
              </a:rPr>
              <a:t>trải</a:t>
            </a:r>
            <a:r>
              <a:rPr lang="es-ES_tradnl" sz="11200" i="1" dirty="0" smtClean="0">
                <a:latin typeface="Times New Roman" pitchFamily="18" charset="0"/>
                <a:cs typeface="Times New Roman" pitchFamily="18" charset="0"/>
              </a:rPr>
              <a:t> </a:t>
            </a:r>
            <a:r>
              <a:rPr lang="es-ES_tradnl" sz="11200" i="1" dirty="0" err="1" smtClean="0">
                <a:latin typeface="Times New Roman" pitchFamily="18" charset="0"/>
                <a:cs typeface="Times New Roman" pitchFamily="18" charset="0"/>
              </a:rPr>
              <a:t>nghiệm</a:t>
            </a:r>
            <a:r>
              <a:rPr lang="es-ES_tradnl" sz="11200" i="1" dirty="0" smtClean="0">
                <a:latin typeface="Times New Roman" pitchFamily="18" charset="0"/>
                <a:cs typeface="Times New Roman" pitchFamily="18" charset="0"/>
              </a:rPr>
              <a:t> </a:t>
            </a:r>
            <a:r>
              <a:rPr lang="es-ES_tradnl" sz="11200" i="1" dirty="0" err="1" smtClean="0">
                <a:latin typeface="Times New Roman" pitchFamily="18" charset="0"/>
                <a:cs typeface="Times New Roman" pitchFamily="18" charset="0"/>
              </a:rPr>
              <a:t>tiêu</a:t>
            </a:r>
            <a:r>
              <a:rPr lang="es-ES_tradnl" sz="11200" i="1" dirty="0" smtClean="0">
                <a:latin typeface="Times New Roman" pitchFamily="18" charset="0"/>
                <a:cs typeface="Times New Roman" pitchFamily="18" charset="0"/>
              </a:rPr>
              <a:t> </a:t>
            </a:r>
            <a:r>
              <a:rPr lang="es-ES_tradnl" sz="11200" i="1" dirty="0" err="1" smtClean="0">
                <a:latin typeface="Times New Roman" pitchFamily="18" charset="0"/>
                <a:cs typeface="Times New Roman" pitchFamily="18" charset="0"/>
              </a:rPr>
              <a:t>cực</a:t>
            </a:r>
            <a:r>
              <a:rPr lang="es-ES_tradnl" sz="11200" i="1" dirty="0" smtClean="0">
                <a:latin typeface="Times New Roman" pitchFamily="18" charset="0"/>
                <a:cs typeface="Times New Roman" pitchFamily="18" charset="0"/>
              </a:rPr>
              <a:t> </a:t>
            </a:r>
            <a:r>
              <a:rPr lang="es-ES_tradnl" sz="11200" i="1" dirty="0" err="1" smtClean="0">
                <a:latin typeface="Times New Roman" pitchFamily="18" charset="0"/>
                <a:cs typeface="Times New Roman" pitchFamily="18" charset="0"/>
              </a:rPr>
              <a:t>mà</a:t>
            </a:r>
            <a:r>
              <a:rPr lang="es-ES_tradnl" sz="11200" i="1" dirty="0" smtClean="0">
                <a:latin typeface="Times New Roman" pitchFamily="18" charset="0"/>
                <a:cs typeface="Times New Roman" pitchFamily="18" charset="0"/>
              </a:rPr>
              <a:t> </a:t>
            </a:r>
            <a:r>
              <a:rPr lang="es-ES_tradnl" sz="11200" i="1" dirty="0" err="1" smtClean="0">
                <a:latin typeface="Times New Roman" pitchFamily="18" charset="0"/>
                <a:cs typeface="Times New Roman" pitchFamily="18" charset="0"/>
              </a:rPr>
              <a:t>trẻ</a:t>
            </a:r>
            <a:r>
              <a:rPr lang="es-ES_tradnl" sz="11200" i="1" dirty="0" smtClean="0">
                <a:latin typeface="Times New Roman" pitchFamily="18" charset="0"/>
                <a:cs typeface="Times New Roman" pitchFamily="18" charset="0"/>
              </a:rPr>
              <a:t> </a:t>
            </a:r>
            <a:r>
              <a:rPr lang="es-ES_tradnl" sz="11200" i="1" dirty="0" err="1" smtClean="0">
                <a:latin typeface="Times New Roman" pitchFamily="18" charset="0"/>
                <a:cs typeface="Times New Roman" pitchFamily="18" charset="0"/>
              </a:rPr>
              <a:t>có</a:t>
            </a:r>
            <a:r>
              <a:rPr lang="es-ES_tradnl" sz="11200" i="1" dirty="0" smtClean="0">
                <a:latin typeface="Times New Roman" pitchFamily="18" charset="0"/>
                <a:cs typeface="Times New Roman" pitchFamily="18" charset="0"/>
              </a:rPr>
              <a:t> </a:t>
            </a:r>
            <a:r>
              <a:rPr lang="es-ES_tradnl" sz="11200" i="1" dirty="0" err="1" smtClean="0">
                <a:latin typeface="Times New Roman" pitchFamily="18" charset="0"/>
                <a:cs typeface="Times New Roman" pitchFamily="18" charset="0"/>
              </a:rPr>
              <a:t>thể</a:t>
            </a:r>
            <a:r>
              <a:rPr lang="es-ES_tradnl" sz="11200" i="1" dirty="0" smtClean="0">
                <a:latin typeface="Times New Roman" pitchFamily="18" charset="0"/>
                <a:cs typeface="Times New Roman" pitchFamily="18" charset="0"/>
              </a:rPr>
              <a:t> </a:t>
            </a:r>
            <a:r>
              <a:rPr lang="es-ES_tradnl" sz="11200" i="1" dirty="0" err="1" smtClean="0">
                <a:latin typeface="Times New Roman" pitchFamily="18" charset="0"/>
                <a:cs typeface="Times New Roman" pitchFamily="18" charset="0"/>
              </a:rPr>
              <a:t>đã</a:t>
            </a:r>
            <a:r>
              <a:rPr lang="es-ES_tradnl" sz="11200" i="1" dirty="0" smtClean="0">
                <a:latin typeface="Times New Roman" pitchFamily="18" charset="0"/>
                <a:cs typeface="Times New Roman" pitchFamily="18" charset="0"/>
              </a:rPr>
              <a:t> </a:t>
            </a:r>
            <a:r>
              <a:rPr lang="es-ES_tradnl" sz="11200" i="1" dirty="0" err="1" smtClean="0">
                <a:latin typeface="Times New Roman" pitchFamily="18" charset="0"/>
                <a:cs typeface="Times New Roman" pitchFamily="18" charset="0"/>
              </a:rPr>
              <a:t>phải</a:t>
            </a:r>
            <a:r>
              <a:rPr lang="es-ES_tradnl" sz="11200" i="1" dirty="0" smtClean="0">
                <a:latin typeface="Times New Roman" pitchFamily="18" charset="0"/>
                <a:cs typeface="Times New Roman" pitchFamily="18" charset="0"/>
              </a:rPr>
              <a:t> </a:t>
            </a:r>
            <a:r>
              <a:rPr lang="es-ES_tradnl" sz="11200" i="1" dirty="0" err="1" smtClean="0">
                <a:latin typeface="Times New Roman" pitchFamily="18" charset="0"/>
                <a:cs typeface="Times New Roman" pitchFamily="18" charset="0"/>
              </a:rPr>
              <a:t>chịu</a:t>
            </a:r>
            <a:r>
              <a:rPr lang="es-ES_tradnl" sz="11200" i="1" dirty="0" smtClean="0">
                <a:latin typeface="Times New Roman" pitchFamily="18" charset="0"/>
                <a:cs typeface="Times New Roman" pitchFamily="18" charset="0"/>
              </a:rPr>
              <a:t> </a:t>
            </a:r>
            <a:r>
              <a:rPr lang="es-ES_tradnl" sz="11200" i="1" dirty="0" err="1" smtClean="0">
                <a:latin typeface="Times New Roman" pitchFamily="18" charset="0"/>
                <a:cs typeface="Times New Roman" pitchFamily="18" charset="0"/>
              </a:rPr>
              <a:t>đựng</a:t>
            </a:r>
            <a:endParaRPr lang="es-ES_tradnl" sz="11200" i="1" dirty="0" smtClean="0">
              <a:latin typeface="Times New Roman" pitchFamily="18" charset="0"/>
              <a:cs typeface="Times New Roman" pitchFamily="18" charset="0"/>
            </a:endParaRPr>
          </a:p>
          <a:p>
            <a:pPr>
              <a:buNone/>
            </a:pPr>
            <a:r>
              <a:rPr lang="es-ES_tradnl" sz="11200" dirty="0" smtClean="0">
                <a:latin typeface="Times New Roman" pitchFamily="18" charset="0"/>
                <a:cs typeface="Times New Roman" pitchFamily="18" charset="0"/>
              </a:rPr>
              <a:t>    Qua </a:t>
            </a:r>
            <a:r>
              <a:rPr lang="es-ES_tradnl" sz="11200" dirty="0" err="1" smtClean="0">
                <a:latin typeface="Times New Roman" pitchFamily="18" charset="0"/>
                <a:cs typeface="Times New Roman" pitchFamily="18" charset="0"/>
              </a:rPr>
              <a:t>quan</a:t>
            </a:r>
            <a:r>
              <a:rPr lang="es-ES_tradnl" sz="11200" dirty="0" smtClean="0">
                <a:latin typeface="Times New Roman" pitchFamily="18" charset="0"/>
                <a:cs typeface="Times New Roman" pitchFamily="18" charset="0"/>
              </a:rPr>
              <a:t> </a:t>
            </a:r>
            <a:r>
              <a:rPr lang="es-ES_tradnl" sz="11200" dirty="0" err="1" smtClean="0">
                <a:latin typeface="Times New Roman" pitchFamily="18" charset="0"/>
                <a:cs typeface="Times New Roman" pitchFamily="18" charset="0"/>
              </a:rPr>
              <a:t>sát</a:t>
            </a:r>
            <a:r>
              <a:rPr lang="es-ES_tradnl" sz="11200" dirty="0" smtClean="0">
                <a:latin typeface="Times New Roman" pitchFamily="18" charset="0"/>
                <a:cs typeface="Times New Roman" pitchFamily="18" charset="0"/>
              </a:rPr>
              <a:t>, </a:t>
            </a:r>
            <a:r>
              <a:rPr lang="es-ES_tradnl" sz="11200" dirty="0" err="1" smtClean="0">
                <a:latin typeface="Times New Roman" pitchFamily="18" charset="0"/>
                <a:cs typeface="Times New Roman" pitchFamily="18" charset="0"/>
              </a:rPr>
              <a:t>tiếp</a:t>
            </a:r>
            <a:r>
              <a:rPr lang="es-ES_tradnl" sz="11200" dirty="0" smtClean="0">
                <a:latin typeface="Times New Roman" pitchFamily="18" charset="0"/>
                <a:cs typeface="Times New Roman" pitchFamily="18" charset="0"/>
              </a:rPr>
              <a:t> </a:t>
            </a:r>
            <a:r>
              <a:rPr lang="es-ES_tradnl" sz="11200" dirty="0" err="1" smtClean="0">
                <a:latin typeface="Times New Roman" pitchFamily="18" charset="0"/>
                <a:cs typeface="Times New Roman" pitchFamily="18" charset="0"/>
              </a:rPr>
              <a:t>xúc</a:t>
            </a:r>
            <a:r>
              <a:rPr lang="es-ES_tradnl" sz="11200" dirty="0" smtClean="0">
                <a:latin typeface="Times New Roman" pitchFamily="18" charset="0"/>
                <a:cs typeface="Times New Roman" pitchFamily="18" charset="0"/>
              </a:rPr>
              <a:t>, </a:t>
            </a:r>
            <a:r>
              <a:rPr lang="es-ES_tradnl" sz="11200" dirty="0" err="1" smtClean="0">
                <a:latin typeface="Times New Roman" pitchFamily="18" charset="0"/>
                <a:cs typeface="Times New Roman" pitchFamily="18" charset="0"/>
              </a:rPr>
              <a:t>lắng</a:t>
            </a:r>
            <a:r>
              <a:rPr lang="es-ES_tradnl" sz="11200" dirty="0" smtClean="0">
                <a:latin typeface="Times New Roman" pitchFamily="18" charset="0"/>
                <a:cs typeface="Times New Roman" pitchFamily="18" charset="0"/>
              </a:rPr>
              <a:t> </a:t>
            </a:r>
            <a:r>
              <a:rPr lang="es-ES_tradnl" sz="11200" dirty="0" err="1" smtClean="0">
                <a:latin typeface="Times New Roman" pitchFamily="18" charset="0"/>
                <a:cs typeface="Times New Roman" pitchFamily="18" charset="0"/>
              </a:rPr>
              <a:t>nghe</a:t>
            </a:r>
            <a:r>
              <a:rPr lang="es-ES_tradnl" sz="11200" dirty="0" smtClean="0">
                <a:latin typeface="Times New Roman" pitchFamily="18" charset="0"/>
                <a:cs typeface="Times New Roman" pitchFamily="18" charset="0"/>
              </a:rPr>
              <a:t>, GV </a:t>
            </a:r>
            <a:r>
              <a:rPr lang="es-ES_tradnl" sz="11200" dirty="0" err="1" smtClean="0">
                <a:latin typeface="Times New Roman" pitchFamily="18" charset="0"/>
                <a:cs typeface="Times New Roman" pitchFamily="18" charset="0"/>
              </a:rPr>
              <a:t>có</a:t>
            </a:r>
            <a:r>
              <a:rPr lang="es-ES_tradnl" sz="11200" dirty="0" smtClean="0">
                <a:latin typeface="Times New Roman" pitchFamily="18" charset="0"/>
                <a:cs typeface="Times New Roman" pitchFamily="18" charset="0"/>
              </a:rPr>
              <a:t> </a:t>
            </a:r>
            <a:r>
              <a:rPr lang="es-ES_tradnl" sz="11200" dirty="0" err="1" smtClean="0">
                <a:latin typeface="Times New Roman" pitchFamily="18" charset="0"/>
                <a:cs typeface="Times New Roman" pitchFamily="18" charset="0"/>
              </a:rPr>
              <a:t>thể</a:t>
            </a:r>
            <a:r>
              <a:rPr lang="es-ES_tradnl" sz="11200" dirty="0" smtClean="0">
                <a:latin typeface="Times New Roman" pitchFamily="18" charset="0"/>
                <a:cs typeface="Times New Roman" pitchFamily="18" charset="0"/>
              </a:rPr>
              <a:t>  </a:t>
            </a:r>
            <a:r>
              <a:rPr lang="es-ES_tradnl" sz="11200" dirty="0" err="1" smtClean="0">
                <a:latin typeface="Times New Roman" pitchFamily="18" charset="0"/>
                <a:cs typeface="Times New Roman" pitchFamily="18" charset="0"/>
              </a:rPr>
              <a:t>biết</a:t>
            </a:r>
            <a:r>
              <a:rPr lang="es-ES_tradnl" sz="11200" dirty="0" smtClean="0">
                <a:latin typeface="Times New Roman" pitchFamily="18" charset="0"/>
                <a:cs typeface="Times New Roman" pitchFamily="18" charset="0"/>
              </a:rPr>
              <a:t> </a:t>
            </a:r>
            <a:r>
              <a:rPr lang="es-ES_tradnl" sz="11200" dirty="0" err="1" smtClean="0">
                <a:latin typeface="Times New Roman" pitchFamily="18" charset="0"/>
                <a:cs typeface="Times New Roman" pitchFamily="18" charset="0"/>
              </a:rPr>
              <a:t>về</a:t>
            </a:r>
            <a:r>
              <a:rPr lang="es-ES_tradnl" sz="11200" dirty="0" smtClean="0">
                <a:latin typeface="Times New Roman" pitchFamily="18" charset="0"/>
                <a:cs typeface="Times New Roman" pitchFamily="18" charset="0"/>
              </a:rPr>
              <a:t> </a:t>
            </a:r>
            <a:r>
              <a:rPr lang="es-ES_tradnl" sz="11200" dirty="0" err="1" smtClean="0">
                <a:latin typeface="Times New Roman" pitchFamily="18" charset="0"/>
                <a:cs typeface="Times New Roman" pitchFamily="18" charset="0"/>
              </a:rPr>
              <a:t>tình</a:t>
            </a:r>
            <a:r>
              <a:rPr lang="es-ES_tradnl" sz="11200" dirty="0" smtClean="0">
                <a:latin typeface="Times New Roman" pitchFamily="18" charset="0"/>
                <a:cs typeface="Times New Roman" pitchFamily="18" charset="0"/>
              </a:rPr>
              <a:t> </a:t>
            </a:r>
            <a:r>
              <a:rPr lang="es-ES_tradnl" sz="11200" dirty="0" err="1" smtClean="0">
                <a:latin typeface="Times New Roman" pitchFamily="18" charset="0"/>
                <a:cs typeface="Times New Roman" pitchFamily="18" charset="0"/>
              </a:rPr>
              <a:t>trạng</a:t>
            </a:r>
            <a:r>
              <a:rPr lang="es-ES_tradnl" sz="11200" dirty="0" smtClean="0">
                <a:latin typeface="Times New Roman" pitchFamily="18" charset="0"/>
                <a:cs typeface="Times New Roman" pitchFamily="18" charset="0"/>
              </a:rPr>
              <a:t> </a:t>
            </a:r>
            <a:r>
              <a:rPr lang="es-ES_tradnl" sz="11200" dirty="0" err="1" smtClean="0">
                <a:latin typeface="Times New Roman" pitchFamily="18" charset="0"/>
                <a:cs typeface="Times New Roman" pitchFamily="18" charset="0"/>
              </a:rPr>
              <a:t>của</a:t>
            </a:r>
            <a:r>
              <a:rPr lang="es-ES_tradnl" sz="11200" dirty="0" smtClean="0">
                <a:latin typeface="Times New Roman" pitchFamily="18" charset="0"/>
                <a:cs typeface="Times New Roman" pitchFamily="18" charset="0"/>
              </a:rPr>
              <a:t> </a:t>
            </a:r>
            <a:r>
              <a:rPr lang="es-ES_tradnl" sz="11200" dirty="0" err="1" smtClean="0">
                <a:latin typeface="Times New Roman" pitchFamily="18" charset="0"/>
                <a:cs typeface="Times New Roman" pitchFamily="18" charset="0"/>
              </a:rPr>
              <a:t>học</a:t>
            </a:r>
            <a:r>
              <a:rPr lang="es-ES_tradnl" sz="11200" dirty="0" smtClean="0">
                <a:latin typeface="Times New Roman" pitchFamily="18" charset="0"/>
                <a:cs typeface="Times New Roman" pitchFamily="18" charset="0"/>
              </a:rPr>
              <a:t> </a:t>
            </a:r>
            <a:r>
              <a:rPr lang="es-ES_tradnl" sz="11200" dirty="0" err="1" smtClean="0">
                <a:latin typeface="Times New Roman" pitchFamily="18" charset="0"/>
                <a:cs typeface="Times New Roman" pitchFamily="18" charset="0"/>
              </a:rPr>
              <a:t>sinh</a:t>
            </a:r>
            <a:r>
              <a:rPr lang="es-ES_tradnl" sz="11200" dirty="0" smtClean="0">
                <a:latin typeface="Times New Roman" pitchFamily="18" charset="0"/>
                <a:cs typeface="Times New Roman" pitchFamily="18" charset="0"/>
              </a:rPr>
              <a:t>, </a:t>
            </a:r>
            <a:r>
              <a:rPr lang="es-ES_tradnl" sz="11200" dirty="0" err="1" smtClean="0">
                <a:latin typeface="Times New Roman" pitchFamily="18" charset="0"/>
                <a:cs typeface="Times New Roman" pitchFamily="18" charset="0"/>
              </a:rPr>
              <a:t>đặc</a:t>
            </a:r>
            <a:r>
              <a:rPr lang="es-ES_tradnl" sz="11200" dirty="0" smtClean="0">
                <a:latin typeface="Times New Roman" pitchFamily="18" charset="0"/>
                <a:cs typeface="Times New Roman" pitchFamily="18" charset="0"/>
              </a:rPr>
              <a:t> </a:t>
            </a:r>
            <a:r>
              <a:rPr lang="es-ES_tradnl" sz="11200" dirty="0" err="1" smtClean="0">
                <a:latin typeface="Times New Roman" pitchFamily="18" charset="0"/>
                <a:cs typeface="Times New Roman" pitchFamily="18" charset="0"/>
              </a:rPr>
              <a:t>biệt</a:t>
            </a:r>
            <a:r>
              <a:rPr lang="es-ES_tradnl" sz="11200" dirty="0" smtClean="0">
                <a:latin typeface="Times New Roman" pitchFamily="18" charset="0"/>
                <a:cs typeface="Times New Roman" pitchFamily="18" charset="0"/>
              </a:rPr>
              <a:t> </a:t>
            </a:r>
            <a:r>
              <a:rPr lang="es-ES_tradnl" sz="11200" dirty="0" err="1" smtClean="0">
                <a:latin typeface="Times New Roman" pitchFamily="18" charset="0"/>
                <a:cs typeface="Times New Roman" pitchFamily="18" charset="0"/>
              </a:rPr>
              <a:t>khi</a:t>
            </a:r>
            <a:r>
              <a:rPr lang="es-ES_tradnl" sz="11200" dirty="0" smtClean="0">
                <a:latin typeface="Times New Roman" pitchFamily="18" charset="0"/>
                <a:cs typeface="Times New Roman" pitchFamily="18" charset="0"/>
              </a:rPr>
              <a:t> </a:t>
            </a:r>
            <a:r>
              <a:rPr lang="es-ES_tradnl" sz="11200" dirty="0" err="1" smtClean="0">
                <a:latin typeface="Times New Roman" pitchFamily="18" charset="0"/>
                <a:cs typeface="Times New Roman" pitchFamily="18" charset="0"/>
              </a:rPr>
              <a:t>em</a:t>
            </a:r>
            <a:r>
              <a:rPr lang="es-ES_tradnl" sz="11200" dirty="0" smtClean="0">
                <a:latin typeface="Times New Roman" pitchFamily="18" charset="0"/>
                <a:cs typeface="Times New Roman" pitchFamily="18" charset="0"/>
              </a:rPr>
              <a:t> </a:t>
            </a:r>
            <a:r>
              <a:rPr lang="es-ES_tradnl" sz="11200" dirty="0" err="1" smtClean="0">
                <a:latin typeface="Times New Roman" pitchFamily="18" charset="0"/>
                <a:cs typeface="Times New Roman" pitchFamily="18" charset="0"/>
              </a:rPr>
              <a:t>có</a:t>
            </a:r>
            <a:r>
              <a:rPr lang="es-ES_tradnl" sz="11200" dirty="0" smtClean="0">
                <a:latin typeface="Times New Roman" pitchFamily="18" charset="0"/>
                <a:cs typeface="Times New Roman" pitchFamily="18" charset="0"/>
              </a:rPr>
              <a:t> </a:t>
            </a:r>
            <a:r>
              <a:rPr lang="es-ES_tradnl" sz="11200" dirty="0" err="1" smtClean="0">
                <a:latin typeface="Times New Roman" pitchFamily="18" charset="0"/>
                <a:cs typeface="Times New Roman" pitchFamily="18" charset="0"/>
              </a:rPr>
              <a:t>những</a:t>
            </a:r>
            <a:r>
              <a:rPr lang="es-ES_tradnl" sz="11200" dirty="0" smtClean="0">
                <a:latin typeface="Times New Roman" pitchFamily="18" charset="0"/>
                <a:cs typeface="Times New Roman" pitchFamily="18" charset="0"/>
              </a:rPr>
              <a:t> </a:t>
            </a:r>
            <a:r>
              <a:rPr lang="es-ES_tradnl" sz="11200" dirty="0" err="1" smtClean="0">
                <a:latin typeface="Times New Roman" pitchFamily="18" charset="0"/>
                <a:cs typeface="Times New Roman" pitchFamily="18" charset="0"/>
              </a:rPr>
              <a:t>biểu</a:t>
            </a:r>
            <a:r>
              <a:rPr lang="es-ES_tradnl" sz="11200" dirty="0" smtClean="0">
                <a:latin typeface="Times New Roman" pitchFamily="18" charset="0"/>
                <a:cs typeface="Times New Roman" pitchFamily="18" charset="0"/>
              </a:rPr>
              <a:t> </a:t>
            </a:r>
            <a:r>
              <a:rPr lang="es-ES_tradnl" sz="11200" dirty="0" err="1" smtClean="0">
                <a:latin typeface="Times New Roman" pitchFamily="18" charset="0"/>
                <a:cs typeface="Times New Roman" pitchFamily="18" charset="0"/>
              </a:rPr>
              <a:t>hiện</a:t>
            </a:r>
            <a:r>
              <a:rPr lang="es-ES_tradnl" sz="11200" dirty="0" smtClean="0">
                <a:latin typeface="Times New Roman" pitchFamily="18" charset="0"/>
                <a:cs typeface="Times New Roman" pitchFamily="18" charset="0"/>
              </a:rPr>
              <a:t> </a:t>
            </a:r>
            <a:r>
              <a:rPr lang="es-ES_tradnl" sz="11200" dirty="0" err="1" smtClean="0">
                <a:latin typeface="Times New Roman" pitchFamily="18" charset="0"/>
                <a:cs typeface="Times New Roman" pitchFamily="18" charset="0"/>
              </a:rPr>
              <a:t>bất</a:t>
            </a:r>
            <a:r>
              <a:rPr lang="es-ES_tradnl" sz="11200" dirty="0" smtClean="0">
                <a:latin typeface="Times New Roman" pitchFamily="18" charset="0"/>
                <a:cs typeface="Times New Roman" pitchFamily="18" charset="0"/>
              </a:rPr>
              <a:t> </a:t>
            </a:r>
            <a:r>
              <a:rPr lang="es-ES_tradnl" sz="11200" dirty="0" err="1" smtClean="0">
                <a:latin typeface="Times New Roman" pitchFamily="18" charset="0"/>
                <a:cs typeface="Times New Roman" pitchFamily="18" charset="0"/>
              </a:rPr>
              <a:t>thường</a:t>
            </a:r>
            <a:endParaRPr lang="es-ES_tradnl" sz="11200" dirty="0" smtClean="0">
              <a:latin typeface="Times New Roman" pitchFamily="18" charset="0"/>
              <a:cs typeface="Times New Roman" pitchFamily="18" charset="0"/>
            </a:endParaRPr>
          </a:p>
          <a:p>
            <a:pPr>
              <a:buNone/>
            </a:pPr>
            <a:r>
              <a:rPr lang="en-US" sz="11200" dirty="0" smtClean="0">
                <a:latin typeface="Times New Roman" pitchFamily="18" charset="0"/>
                <a:cs typeface="Times New Roman" pitchFamily="18" charset="0"/>
              </a:rPr>
              <a:t>     </a:t>
            </a:r>
            <a:r>
              <a:rPr lang="en-US" sz="11200" dirty="0" err="1" smtClean="0">
                <a:latin typeface="Times New Roman" pitchFamily="18" charset="0"/>
                <a:cs typeface="Times New Roman" pitchFamily="18" charset="0"/>
              </a:rPr>
              <a:t>Sự</a:t>
            </a:r>
            <a:r>
              <a:rPr lang="en-US" sz="11200" dirty="0" smtClean="0">
                <a:latin typeface="Times New Roman" pitchFamily="18" charset="0"/>
                <a:cs typeface="Times New Roman" pitchFamily="18" charset="0"/>
              </a:rPr>
              <a:t> </a:t>
            </a:r>
            <a:r>
              <a:rPr lang="en-US" sz="11200" dirty="0" err="1" smtClean="0">
                <a:latin typeface="Times New Roman" pitchFamily="18" charset="0"/>
                <a:cs typeface="Times New Roman" pitchFamily="18" charset="0"/>
              </a:rPr>
              <a:t>quan</a:t>
            </a:r>
            <a:r>
              <a:rPr lang="en-US" sz="11200" dirty="0" smtClean="0">
                <a:latin typeface="Times New Roman" pitchFamily="18" charset="0"/>
                <a:cs typeface="Times New Roman" pitchFamily="18" charset="0"/>
              </a:rPr>
              <a:t> </a:t>
            </a:r>
            <a:r>
              <a:rPr lang="en-US" sz="11200" dirty="0" err="1" smtClean="0">
                <a:latin typeface="Times New Roman" pitchFamily="18" charset="0"/>
                <a:cs typeface="Times New Roman" pitchFamily="18" charset="0"/>
              </a:rPr>
              <a:t>tâm</a:t>
            </a:r>
            <a:r>
              <a:rPr lang="en-US" sz="11200" dirty="0" smtClean="0">
                <a:latin typeface="Times New Roman" pitchFamily="18" charset="0"/>
                <a:cs typeface="Times New Roman" pitchFamily="18" charset="0"/>
              </a:rPr>
              <a:t>, </a:t>
            </a:r>
            <a:r>
              <a:rPr lang="en-US" sz="11200" dirty="0" err="1" smtClean="0">
                <a:latin typeface="Times New Roman" pitchFamily="18" charset="0"/>
                <a:cs typeface="Times New Roman" pitchFamily="18" charset="0"/>
              </a:rPr>
              <a:t>thái</a:t>
            </a:r>
            <a:r>
              <a:rPr lang="en-US" sz="11200" dirty="0" smtClean="0">
                <a:latin typeface="Times New Roman" pitchFamily="18" charset="0"/>
                <a:cs typeface="Times New Roman" pitchFamily="18" charset="0"/>
              </a:rPr>
              <a:t> </a:t>
            </a:r>
            <a:r>
              <a:rPr lang="en-US" sz="11200" dirty="0" err="1" smtClean="0">
                <a:latin typeface="Times New Roman" pitchFamily="18" charset="0"/>
                <a:cs typeface="Times New Roman" pitchFamily="18" charset="0"/>
              </a:rPr>
              <a:t>độ</a:t>
            </a:r>
            <a:r>
              <a:rPr lang="en-US" sz="11200" dirty="0" smtClean="0">
                <a:latin typeface="Times New Roman" pitchFamily="18" charset="0"/>
                <a:cs typeface="Times New Roman" pitchFamily="18" charset="0"/>
              </a:rPr>
              <a:t> </a:t>
            </a:r>
            <a:r>
              <a:rPr lang="en-US" sz="11200" dirty="0" err="1" smtClean="0">
                <a:latin typeface="Times New Roman" pitchFamily="18" charset="0"/>
                <a:cs typeface="Times New Roman" pitchFamily="18" charset="0"/>
              </a:rPr>
              <a:t>và</a:t>
            </a:r>
            <a:r>
              <a:rPr lang="en-US" sz="11200" dirty="0" smtClean="0">
                <a:latin typeface="Times New Roman" pitchFamily="18" charset="0"/>
                <a:cs typeface="Times New Roman" pitchFamily="18" charset="0"/>
              </a:rPr>
              <a:t> </a:t>
            </a:r>
            <a:r>
              <a:rPr lang="en-US" sz="11200" dirty="0" err="1" smtClean="0">
                <a:latin typeface="Times New Roman" pitchFamily="18" charset="0"/>
                <a:cs typeface="Times New Roman" pitchFamily="18" charset="0"/>
              </a:rPr>
              <a:t>cách</a:t>
            </a:r>
            <a:r>
              <a:rPr lang="en-US" sz="11200" dirty="0" smtClean="0">
                <a:latin typeface="Times New Roman" pitchFamily="18" charset="0"/>
                <a:cs typeface="Times New Roman" pitchFamily="18" charset="0"/>
              </a:rPr>
              <a:t> </a:t>
            </a:r>
            <a:r>
              <a:rPr lang="en-US" sz="11200" dirty="0" err="1" smtClean="0">
                <a:latin typeface="Times New Roman" pitchFamily="18" charset="0"/>
                <a:cs typeface="Times New Roman" pitchFamily="18" charset="0"/>
              </a:rPr>
              <a:t>cư</a:t>
            </a:r>
            <a:r>
              <a:rPr lang="en-US" sz="11200" dirty="0" smtClean="0">
                <a:latin typeface="Times New Roman" pitchFamily="18" charset="0"/>
                <a:cs typeface="Times New Roman" pitchFamily="18" charset="0"/>
              </a:rPr>
              <a:t> </a:t>
            </a:r>
            <a:r>
              <a:rPr lang="en-US" sz="11200" dirty="0" err="1" smtClean="0">
                <a:latin typeface="Times New Roman" pitchFamily="18" charset="0"/>
                <a:cs typeface="Times New Roman" pitchFamily="18" charset="0"/>
              </a:rPr>
              <a:t>xử</a:t>
            </a:r>
            <a:r>
              <a:rPr lang="en-US" sz="11200" dirty="0" smtClean="0">
                <a:latin typeface="Times New Roman" pitchFamily="18" charset="0"/>
                <a:cs typeface="Times New Roman" pitchFamily="18" charset="0"/>
              </a:rPr>
              <a:t> </a:t>
            </a:r>
            <a:r>
              <a:rPr lang="en-US" sz="11200" dirty="0" err="1" smtClean="0">
                <a:latin typeface="Times New Roman" pitchFamily="18" charset="0"/>
                <a:cs typeface="Times New Roman" pitchFamily="18" charset="0"/>
              </a:rPr>
              <a:t>của</a:t>
            </a:r>
            <a:r>
              <a:rPr lang="en-US" sz="11200" dirty="0" smtClean="0">
                <a:latin typeface="Times New Roman" pitchFamily="18" charset="0"/>
                <a:cs typeface="Times New Roman" pitchFamily="18" charset="0"/>
              </a:rPr>
              <a:t> </a:t>
            </a:r>
            <a:r>
              <a:rPr lang="en-US" sz="11200" dirty="0" err="1" smtClean="0">
                <a:latin typeface="Times New Roman" pitchFamily="18" charset="0"/>
                <a:cs typeface="Times New Roman" pitchFamily="18" charset="0"/>
              </a:rPr>
              <a:t>giáo</a:t>
            </a:r>
            <a:r>
              <a:rPr lang="en-US" sz="11200" dirty="0" smtClean="0">
                <a:latin typeface="Times New Roman" pitchFamily="18" charset="0"/>
                <a:cs typeface="Times New Roman" pitchFamily="18" charset="0"/>
              </a:rPr>
              <a:t> </a:t>
            </a:r>
            <a:r>
              <a:rPr lang="en-US" sz="11200" dirty="0" err="1" smtClean="0">
                <a:latin typeface="Times New Roman" pitchFamily="18" charset="0"/>
                <a:cs typeface="Times New Roman" pitchFamily="18" charset="0"/>
              </a:rPr>
              <a:t>viên</a:t>
            </a:r>
            <a:r>
              <a:rPr lang="en-US" sz="11200" dirty="0" smtClean="0">
                <a:latin typeface="Times New Roman" pitchFamily="18" charset="0"/>
                <a:cs typeface="Times New Roman" pitchFamily="18" charset="0"/>
              </a:rPr>
              <a:t> </a:t>
            </a:r>
            <a:r>
              <a:rPr lang="en-US" sz="11200" dirty="0" err="1" smtClean="0">
                <a:latin typeface="Times New Roman" pitchFamily="18" charset="0"/>
                <a:cs typeface="Times New Roman" pitchFamily="18" charset="0"/>
              </a:rPr>
              <a:t>là</a:t>
            </a:r>
            <a:r>
              <a:rPr lang="en-US" sz="11200" dirty="0" smtClean="0">
                <a:latin typeface="Times New Roman" pitchFamily="18" charset="0"/>
                <a:cs typeface="Times New Roman" pitchFamily="18" charset="0"/>
              </a:rPr>
              <a:t> </a:t>
            </a:r>
            <a:r>
              <a:rPr lang="en-US" sz="11200" dirty="0" err="1" smtClean="0">
                <a:latin typeface="Times New Roman" pitchFamily="18" charset="0"/>
                <a:cs typeface="Times New Roman" pitchFamily="18" charset="0"/>
              </a:rPr>
              <a:t>vô</a:t>
            </a:r>
            <a:r>
              <a:rPr lang="en-US" sz="11200" dirty="0" smtClean="0">
                <a:latin typeface="Times New Roman" pitchFamily="18" charset="0"/>
                <a:cs typeface="Times New Roman" pitchFamily="18" charset="0"/>
              </a:rPr>
              <a:t> </a:t>
            </a:r>
            <a:r>
              <a:rPr lang="en-US" sz="11200" dirty="0" err="1" smtClean="0">
                <a:latin typeface="Times New Roman" pitchFamily="18" charset="0"/>
                <a:cs typeface="Times New Roman" pitchFamily="18" charset="0"/>
              </a:rPr>
              <a:t>cùng</a:t>
            </a:r>
            <a:r>
              <a:rPr lang="en-US" sz="11200" dirty="0" smtClean="0">
                <a:latin typeface="Times New Roman" pitchFamily="18" charset="0"/>
                <a:cs typeface="Times New Roman" pitchFamily="18" charset="0"/>
              </a:rPr>
              <a:t> </a:t>
            </a:r>
            <a:r>
              <a:rPr lang="en-US" sz="11200" dirty="0" err="1" smtClean="0">
                <a:latin typeface="Times New Roman" pitchFamily="18" charset="0"/>
                <a:cs typeface="Times New Roman" pitchFamily="18" charset="0"/>
              </a:rPr>
              <a:t>quan</a:t>
            </a:r>
            <a:r>
              <a:rPr lang="en-US" sz="11200" dirty="0" smtClean="0">
                <a:latin typeface="Times New Roman" pitchFamily="18" charset="0"/>
                <a:cs typeface="Times New Roman" pitchFamily="18" charset="0"/>
              </a:rPr>
              <a:t> </a:t>
            </a:r>
            <a:r>
              <a:rPr lang="en-US" sz="11200" dirty="0" err="1" smtClean="0">
                <a:latin typeface="Times New Roman" pitchFamily="18" charset="0"/>
                <a:cs typeface="Times New Roman" pitchFamily="18" charset="0"/>
              </a:rPr>
              <a:t>trọng</a:t>
            </a:r>
            <a:r>
              <a:rPr lang="en-US" sz="11200" dirty="0" smtClean="0">
                <a:latin typeface="Times New Roman" pitchFamily="18" charset="0"/>
                <a:cs typeface="Times New Roman" pitchFamily="18" charset="0"/>
              </a:rPr>
              <a:t>, </a:t>
            </a:r>
            <a:r>
              <a:rPr lang="en-US" sz="11200" dirty="0" err="1" smtClean="0">
                <a:latin typeface="Times New Roman" pitchFamily="18" charset="0"/>
                <a:cs typeface="Times New Roman" pitchFamily="18" charset="0"/>
              </a:rPr>
              <a:t>có</a:t>
            </a:r>
            <a:r>
              <a:rPr lang="en-US" sz="11200" dirty="0" smtClean="0">
                <a:latin typeface="Times New Roman" pitchFamily="18" charset="0"/>
                <a:cs typeface="Times New Roman" pitchFamily="18" charset="0"/>
              </a:rPr>
              <a:t> </a:t>
            </a:r>
            <a:r>
              <a:rPr lang="en-US" sz="11200" dirty="0" err="1" smtClean="0">
                <a:latin typeface="Times New Roman" pitchFamily="18" charset="0"/>
                <a:cs typeface="Times New Roman" pitchFamily="18" charset="0"/>
              </a:rPr>
              <a:t>thể</a:t>
            </a:r>
            <a:r>
              <a:rPr lang="en-US" sz="11200" dirty="0" smtClean="0">
                <a:latin typeface="Times New Roman" pitchFamily="18" charset="0"/>
                <a:cs typeface="Times New Roman" pitchFamily="18" charset="0"/>
              </a:rPr>
              <a:t> </a:t>
            </a:r>
            <a:r>
              <a:rPr lang="en-US" sz="11200" dirty="0" err="1" smtClean="0">
                <a:latin typeface="Times New Roman" pitchFamily="18" charset="0"/>
                <a:cs typeface="Times New Roman" pitchFamily="18" charset="0"/>
              </a:rPr>
              <a:t>mang</a:t>
            </a:r>
            <a:r>
              <a:rPr lang="en-US" sz="11200" dirty="0" smtClean="0">
                <a:latin typeface="Times New Roman" pitchFamily="18" charset="0"/>
                <a:cs typeface="Times New Roman" pitchFamily="18" charset="0"/>
              </a:rPr>
              <a:t> </a:t>
            </a:r>
            <a:r>
              <a:rPr lang="en-US" sz="11200" dirty="0" err="1" smtClean="0">
                <a:latin typeface="Times New Roman" pitchFamily="18" charset="0"/>
                <a:cs typeface="Times New Roman" pitchFamily="18" charset="0"/>
              </a:rPr>
              <a:t>lại</a:t>
            </a:r>
            <a:r>
              <a:rPr lang="en-US" sz="11200" dirty="0" smtClean="0">
                <a:latin typeface="Times New Roman" pitchFamily="18" charset="0"/>
                <a:cs typeface="Times New Roman" pitchFamily="18" charset="0"/>
              </a:rPr>
              <a:t> </a:t>
            </a:r>
            <a:r>
              <a:rPr lang="en-US" sz="11200" dirty="0" err="1" smtClean="0">
                <a:latin typeface="Times New Roman" pitchFamily="18" charset="0"/>
                <a:cs typeface="Times New Roman" pitchFamily="18" charset="0"/>
              </a:rPr>
              <a:t>những</a:t>
            </a:r>
            <a:r>
              <a:rPr lang="en-US" sz="11200" dirty="0" smtClean="0">
                <a:latin typeface="Times New Roman" pitchFamily="18" charset="0"/>
                <a:cs typeface="Times New Roman" pitchFamily="18" charset="0"/>
              </a:rPr>
              <a:t> </a:t>
            </a:r>
            <a:r>
              <a:rPr lang="en-US" sz="11200" dirty="0" err="1" smtClean="0">
                <a:latin typeface="Times New Roman" pitchFamily="18" charset="0"/>
                <a:cs typeface="Times New Roman" pitchFamily="18" charset="0"/>
              </a:rPr>
              <a:t>thay</a:t>
            </a:r>
            <a:r>
              <a:rPr lang="en-US" sz="11200" dirty="0" smtClean="0">
                <a:latin typeface="Times New Roman" pitchFamily="18" charset="0"/>
                <a:cs typeface="Times New Roman" pitchFamily="18" charset="0"/>
              </a:rPr>
              <a:t> </a:t>
            </a:r>
            <a:r>
              <a:rPr lang="en-US" sz="11200" dirty="0" err="1" smtClean="0">
                <a:latin typeface="Times New Roman" pitchFamily="18" charset="0"/>
                <a:cs typeface="Times New Roman" pitchFamily="18" charset="0"/>
              </a:rPr>
              <a:t>đổi</a:t>
            </a:r>
            <a:r>
              <a:rPr lang="en-US" sz="11200" dirty="0" smtClean="0">
                <a:latin typeface="Times New Roman" pitchFamily="18" charset="0"/>
                <a:cs typeface="Times New Roman" pitchFamily="18" charset="0"/>
              </a:rPr>
              <a:t>  </a:t>
            </a:r>
            <a:r>
              <a:rPr lang="en-US" sz="11200" dirty="0" err="1" smtClean="0">
                <a:latin typeface="Times New Roman" pitchFamily="18" charset="0"/>
                <a:cs typeface="Times New Roman" pitchFamily="18" charset="0"/>
              </a:rPr>
              <a:t>trong</a:t>
            </a:r>
            <a:r>
              <a:rPr lang="en-US" sz="11200" dirty="0" smtClean="0">
                <a:latin typeface="Times New Roman" pitchFamily="18" charset="0"/>
                <a:cs typeface="Times New Roman" pitchFamily="18" charset="0"/>
              </a:rPr>
              <a:t> </a:t>
            </a:r>
            <a:r>
              <a:rPr lang="en-US" sz="11200" dirty="0" err="1" smtClean="0">
                <a:latin typeface="Times New Roman" pitchFamily="18" charset="0"/>
                <a:cs typeface="Times New Roman" pitchFamily="18" charset="0"/>
              </a:rPr>
              <a:t>cuộc</a:t>
            </a:r>
            <a:r>
              <a:rPr lang="en-US" sz="11200" dirty="0" smtClean="0">
                <a:latin typeface="Times New Roman" pitchFamily="18" charset="0"/>
                <a:cs typeface="Times New Roman" pitchFamily="18" charset="0"/>
              </a:rPr>
              <a:t> </a:t>
            </a:r>
            <a:r>
              <a:rPr lang="en-US" sz="11200" dirty="0" err="1" smtClean="0">
                <a:latin typeface="Times New Roman" pitchFamily="18" charset="0"/>
                <a:cs typeface="Times New Roman" pitchFamily="18" charset="0"/>
              </a:rPr>
              <a:t>đời</a:t>
            </a:r>
            <a:r>
              <a:rPr lang="en-US" sz="11200" dirty="0" smtClean="0">
                <a:latin typeface="Times New Roman" pitchFamily="18" charset="0"/>
                <a:cs typeface="Times New Roman" pitchFamily="18" charset="0"/>
              </a:rPr>
              <a:t> </a:t>
            </a:r>
            <a:r>
              <a:rPr lang="en-US" sz="11200" dirty="0" err="1" smtClean="0">
                <a:latin typeface="Times New Roman" pitchFamily="18" charset="0"/>
                <a:cs typeface="Times New Roman" pitchFamily="18" charset="0"/>
              </a:rPr>
              <a:t>của</a:t>
            </a:r>
            <a:r>
              <a:rPr lang="en-US" sz="11200" dirty="0" smtClean="0">
                <a:latin typeface="Times New Roman" pitchFamily="18" charset="0"/>
                <a:cs typeface="Times New Roman" pitchFamily="18" charset="0"/>
              </a:rPr>
              <a:t> </a:t>
            </a:r>
            <a:r>
              <a:rPr lang="en-US" sz="11200" dirty="0" err="1" smtClean="0">
                <a:latin typeface="Times New Roman" pitchFamily="18" charset="0"/>
                <a:cs typeface="Times New Roman" pitchFamily="18" charset="0"/>
              </a:rPr>
              <a:t>học</a:t>
            </a:r>
            <a:r>
              <a:rPr lang="en-US" sz="11200" dirty="0" smtClean="0">
                <a:latin typeface="Times New Roman" pitchFamily="18" charset="0"/>
                <a:cs typeface="Times New Roman" pitchFamily="18" charset="0"/>
              </a:rPr>
              <a:t> </a:t>
            </a:r>
            <a:r>
              <a:rPr lang="en-US" sz="11200" dirty="0" err="1" smtClean="0">
                <a:latin typeface="Times New Roman" pitchFamily="18" charset="0"/>
                <a:cs typeface="Times New Roman" pitchFamily="18" charset="0"/>
              </a:rPr>
              <a:t>sinh</a:t>
            </a:r>
            <a:r>
              <a:rPr lang="en-US" sz="11200" dirty="0" smtClean="0">
                <a:latin typeface="Times New Roman" pitchFamily="18" charset="0"/>
                <a:cs typeface="Times New Roman" pitchFamily="18" charset="0"/>
              </a:rPr>
              <a:t> </a:t>
            </a:r>
          </a:p>
          <a:p>
            <a:pPr>
              <a:buNone/>
            </a:pPr>
            <a:r>
              <a:rPr lang="en-US" sz="9600" dirty="0" smtClean="0"/>
              <a:t>    </a:t>
            </a:r>
          </a:p>
          <a:p>
            <a:pPr algn="ctr">
              <a:buNone/>
            </a:pPr>
            <a:endParaRPr lang="en-US" sz="3600" dirty="0" smtClean="0"/>
          </a:p>
          <a:p>
            <a:pPr>
              <a:lnSpc>
                <a:spcPct val="90000"/>
              </a:lnSpc>
              <a:buFontTx/>
              <a:buNone/>
            </a:pPr>
            <a:r>
              <a:rPr lang="en-US" dirty="0" smtClean="0">
                <a:sym typeface="Wingdings" pitchFamily="2" charset="2"/>
              </a:rPr>
              <a:t>  </a:t>
            </a:r>
          </a:p>
          <a:p>
            <a:pPr>
              <a:lnSpc>
                <a:spcPct val="90000"/>
              </a:lnSpc>
              <a:buFontTx/>
              <a:buNone/>
            </a:pPr>
            <a:endParaRPr lang="en-US"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0723">
                                            <p:txEl>
                                              <p:pRg st="9" end="9"/>
                                            </p:txEl>
                                          </p:spTgt>
                                        </p:tgtEl>
                                        <p:attrNameLst>
                                          <p:attrName>style.visibility</p:attrName>
                                        </p:attrNameLst>
                                      </p:cBhvr>
                                      <p:to>
                                        <p:strVal val="visible"/>
                                      </p:to>
                                    </p:set>
                                    <p:anim calcmode="lin" valueType="num">
                                      <p:cBhvr>
                                        <p:cTn id="7" dur="500" fill="hold"/>
                                        <p:tgtEl>
                                          <p:spTgt spid="30723">
                                            <p:txEl>
                                              <p:pRg st="9" end="9"/>
                                            </p:txEl>
                                          </p:spTgt>
                                        </p:tgtEl>
                                        <p:attrNameLst>
                                          <p:attrName>ppt_w</p:attrName>
                                        </p:attrNameLst>
                                      </p:cBhvr>
                                      <p:tavLst>
                                        <p:tav tm="0">
                                          <p:val>
                                            <p:fltVal val="0"/>
                                          </p:val>
                                        </p:tav>
                                        <p:tav tm="100000">
                                          <p:val>
                                            <p:strVal val="#ppt_w"/>
                                          </p:val>
                                        </p:tav>
                                      </p:tavLst>
                                    </p:anim>
                                    <p:anim calcmode="lin" valueType="num">
                                      <p:cBhvr>
                                        <p:cTn id="8" dur="500" fill="hold"/>
                                        <p:tgtEl>
                                          <p:spTgt spid="30723">
                                            <p:txEl>
                                              <p:pRg st="9" end="9"/>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305800" cy="5943600"/>
          </a:xfrm>
        </p:spPr>
        <p:txBody>
          <a:bodyPr>
            <a:noAutofit/>
          </a:bodyPr>
          <a:lstStyle/>
          <a:p>
            <a:pPr marL="0" indent="0">
              <a:buNone/>
            </a:pPr>
            <a:r>
              <a:rPr lang="es-ES_tradnl" sz="2400" b="1" dirty="0" err="1"/>
              <a:t>Khi</a:t>
            </a:r>
            <a:r>
              <a:rPr lang="es-ES_tradnl" sz="2400" b="1" dirty="0"/>
              <a:t> </a:t>
            </a:r>
            <a:r>
              <a:rPr lang="es-ES_tradnl" sz="2400" b="1" dirty="0" err="1"/>
              <a:t>giải</a:t>
            </a:r>
            <a:r>
              <a:rPr lang="es-ES_tradnl" sz="2400" b="1" dirty="0"/>
              <a:t> </a:t>
            </a:r>
            <a:r>
              <a:rPr lang="es-ES_tradnl" sz="2400" b="1" dirty="0" err="1"/>
              <a:t>quyết</a:t>
            </a:r>
            <a:r>
              <a:rPr lang="es-ES_tradnl" sz="2400" b="1" dirty="0"/>
              <a:t> </a:t>
            </a:r>
            <a:r>
              <a:rPr lang="es-ES_tradnl" sz="2400" b="1" dirty="0" err="1"/>
              <a:t>những</a:t>
            </a:r>
            <a:r>
              <a:rPr lang="es-ES_tradnl" sz="2400" b="1" dirty="0"/>
              <a:t> </a:t>
            </a:r>
            <a:r>
              <a:rPr lang="es-ES_tradnl" sz="2400" b="1" dirty="0" err="1"/>
              <a:t>khó</a:t>
            </a:r>
            <a:r>
              <a:rPr lang="es-ES_tradnl" sz="2400" b="1" dirty="0"/>
              <a:t> </a:t>
            </a:r>
            <a:r>
              <a:rPr lang="es-ES_tradnl" sz="2400" b="1" dirty="0" err="1"/>
              <a:t>khăn</a:t>
            </a:r>
            <a:r>
              <a:rPr lang="es-ES_tradnl" sz="2400" b="1" dirty="0"/>
              <a:t> </a:t>
            </a:r>
            <a:r>
              <a:rPr lang="es-ES_tradnl" sz="2400" b="1" dirty="0" err="1"/>
              <a:t>trở</a:t>
            </a:r>
            <a:r>
              <a:rPr lang="es-ES_tradnl" sz="2400" b="1" dirty="0"/>
              <a:t> </a:t>
            </a:r>
            <a:r>
              <a:rPr lang="es-ES_tradnl" sz="2400" b="1" dirty="0" err="1"/>
              <a:t>ngại</a:t>
            </a:r>
            <a:r>
              <a:rPr lang="es-ES_tradnl" sz="2400" b="1" dirty="0"/>
              <a:t> </a:t>
            </a:r>
            <a:r>
              <a:rPr lang="es-ES_tradnl" sz="2400" b="1" dirty="0" err="1"/>
              <a:t>của</a:t>
            </a:r>
            <a:r>
              <a:rPr lang="es-ES_tradnl" sz="2400" b="1" dirty="0"/>
              <a:t> </a:t>
            </a:r>
            <a:r>
              <a:rPr lang="es-ES_tradnl" sz="2400" b="1" dirty="0" err="1"/>
              <a:t>học</a:t>
            </a:r>
            <a:r>
              <a:rPr lang="es-ES_tradnl" sz="2400" b="1" dirty="0"/>
              <a:t> </a:t>
            </a:r>
            <a:r>
              <a:rPr lang="es-ES_tradnl" sz="2400" b="1" dirty="0" err="1"/>
              <a:t>sinh</a:t>
            </a:r>
            <a:r>
              <a:rPr lang="es-ES_tradnl" sz="2400" b="1" dirty="0"/>
              <a:t>, </a:t>
            </a:r>
            <a:r>
              <a:rPr lang="vi-VN" sz="2400" b="1" dirty="0"/>
              <a:t>giáo viên</a:t>
            </a:r>
            <a:r>
              <a:rPr lang="es-ES_tradnl" sz="2400" b="1" dirty="0"/>
              <a:t> </a:t>
            </a:r>
            <a:r>
              <a:rPr lang="es-ES_tradnl" sz="2400" b="1" dirty="0" err="1"/>
              <a:t>cần</a:t>
            </a:r>
            <a:r>
              <a:rPr lang="es-ES_tradnl" sz="2400" b="1" dirty="0"/>
              <a:t> </a:t>
            </a:r>
            <a:r>
              <a:rPr lang="es-ES_tradnl" sz="2400" b="1" dirty="0" err="1"/>
              <a:t>lưu</a:t>
            </a:r>
            <a:r>
              <a:rPr lang="es-ES_tradnl" sz="2400" b="1" dirty="0"/>
              <a:t> ý </a:t>
            </a:r>
            <a:r>
              <a:rPr lang="es-ES_tradnl" sz="2400" b="1" dirty="0" smtClean="0"/>
              <a:t>:</a:t>
            </a:r>
            <a:endParaRPr lang="en-US" sz="2400" dirty="0"/>
          </a:p>
          <a:p>
            <a:pPr lvl="0"/>
            <a:r>
              <a:rPr lang="es-ES_tradnl" sz="2800" dirty="0" err="1">
                <a:latin typeface="Times New Roman" pitchFamily="18" charset="0"/>
                <a:cs typeface="Times New Roman" pitchFamily="18" charset="0"/>
              </a:rPr>
              <a:t>Cố</a:t>
            </a:r>
            <a:r>
              <a:rPr lang="es-ES_tradnl" sz="2800" dirty="0">
                <a:latin typeface="Times New Roman" pitchFamily="18" charset="0"/>
                <a:cs typeface="Times New Roman" pitchFamily="18" charset="0"/>
              </a:rPr>
              <a:t> </a:t>
            </a:r>
            <a:r>
              <a:rPr lang="es-ES_tradnl" sz="2800" dirty="0" err="1">
                <a:latin typeface="Times New Roman" pitchFamily="18" charset="0"/>
                <a:cs typeface="Times New Roman" pitchFamily="18" charset="0"/>
              </a:rPr>
              <a:t>gắng</a:t>
            </a:r>
            <a:r>
              <a:rPr lang="es-ES_tradnl" sz="2800" dirty="0">
                <a:latin typeface="Times New Roman" pitchFamily="18" charset="0"/>
                <a:cs typeface="Times New Roman" pitchFamily="18" charset="0"/>
              </a:rPr>
              <a:t> </a:t>
            </a:r>
            <a:r>
              <a:rPr lang="es-ES_tradnl" sz="2800" dirty="0" err="1">
                <a:latin typeface="Times New Roman" pitchFamily="18" charset="0"/>
                <a:cs typeface="Times New Roman" pitchFamily="18" charset="0"/>
              </a:rPr>
              <a:t>kiềm</a:t>
            </a:r>
            <a:r>
              <a:rPr lang="es-ES_tradnl" sz="2800" dirty="0">
                <a:latin typeface="Times New Roman" pitchFamily="18" charset="0"/>
                <a:cs typeface="Times New Roman" pitchFamily="18" charset="0"/>
              </a:rPr>
              <a:t> </a:t>
            </a:r>
            <a:r>
              <a:rPr lang="es-ES_tradnl" sz="2800" dirty="0" err="1">
                <a:latin typeface="Times New Roman" pitchFamily="18" charset="0"/>
                <a:cs typeface="Times New Roman" pitchFamily="18" charset="0"/>
              </a:rPr>
              <a:t>chế</a:t>
            </a:r>
            <a:r>
              <a:rPr lang="es-ES_tradnl" sz="2800" dirty="0">
                <a:latin typeface="Times New Roman" pitchFamily="18" charset="0"/>
                <a:cs typeface="Times New Roman" pitchFamily="18" charset="0"/>
              </a:rPr>
              <a:t>, </a:t>
            </a:r>
            <a:r>
              <a:rPr lang="es-ES_tradnl" sz="2800" dirty="0" err="1">
                <a:latin typeface="Times New Roman" pitchFamily="18" charset="0"/>
                <a:cs typeface="Times New Roman" pitchFamily="18" charset="0"/>
              </a:rPr>
              <a:t>không</a:t>
            </a:r>
            <a:r>
              <a:rPr lang="es-ES_tradnl" sz="2800" dirty="0">
                <a:latin typeface="Times New Roman" pitchFamily="18" charset="0"/>
                <a:cs typeface="Times New Roman" pitchFamily="18" charset="0"/>
              </a:rPr>
              <a:t> </a:t>
            </a:r>
            <a:r>
              <a:rPr lang="es-ES_tradnl" sz="2800" dirty="0" err="1">
                <a:latin typeface="Times New Roman" pitchFamily="18" charset="0"/>
                <a:cs typeface="Times New Roman" pitchFamily="18" charset="0"/>
              </a:rPr>
              <a:t>thể</a:t>
            </a:r>
            <a:r>
              <a:rPr lang="es-ES_tradnl" sz="2800" dirty="0">
                <a:latin typeface="Times New Roman" pitchFamily="18" charset="0"/>
                <a:cs typeface="Times New Roman" pitchFamily="18" charset="0"/>
              </a:rPr>
              <a:t> </a:t>
            </a:r>
            <a:r>
              <a:rPr lang="es-ES_tradnl" sz="2800" dirty="0" err="1">
                <a:latin typeface="Times New Roman" pitchFamily="18" charset="0"/>
                <a:cs typeface="Times New Roman" pitchFamily="18" charset="0"/>
              </a:rPr>
              <a:t>hiện</a:t>
            </a:r>
            <a:r>
              <a:rPr lang="es-ES_tradnl" sz="2800" dirty="0">
                <a:latin typeface="Times New Roman" pitchFamily="18" charset="0"/>
                <a:cs typeface="Times New Roman" pitchFamily="18" charset="0"/>
              </a:rPr>
              <a:t> </a:t>
            </a:r>
            <a:r>
              <a:rPr lang="es-ES_tradnl" sz="2800" dirty="0" err="1">
                <a:latin typeface="Times New Roman" pitchFamily="18" charset="0"/>
                <a:cs typeface="Times New Roman" pitchFamily="18" charset="0"/>
              </a:rPr>
              <a:t>thái</a:t>
            </a:r>
            <a:r>
              <a:rPr lang="es-ES_tradnl" sz="2800" dirty="0">
                <a:latin typeface="Times New Roman" pitchFamily="18" charset="0"/>
                <a:cs typeface="Times New Roman" pitchFamily="18" charset="0"/>
              </a:rPr>
              <a:t> </a:t>
            </a:r>
            <a:r>
              <a:rPr lang="es-ES_tradnl" sz="2800" dirty="0" err="1">
                <a:latin typeface="Times New Roman" pitchFamily="18" charset="0"/>
                <a:cs typeface="Times New Roman" pitchFamily="18" charset="0"/>
              </a:rPr>
              <a:t>độ</a:t>
            </a:r>
            <a:r>
              <a:rPr lang="es-ES_tradnl" sz="2800" dirty="0">
                <a:latin typeface="Times New Roman" pitchFamily="18" charset="0"/>
                <a:cs typeface="Times New Roman" pitchFamily="18" charset="0"/>
              </a:rPr>
              <a:t> </a:t>
            </a:r>
            <a:r>
              <a:rPr lang="es-ES_tradnl" sz="2800" dirty="0" err="1">
                <a:latin typeface="Times New Roman" pitchFamily="18" charset="0"/>
                <a:cs typeface="Times New Roman" pitchFamily="18" charset="0"/>
              </a:rPr>
              <a:t>quá</a:t>
            </a:r>
            <a:r>
              <a:rPr lang="es-ES_tradnl" sz="2800" dirty="0">
                <a:latin typeface="Times New Roman" pitchFamily="18" charset="0"/>
                <a:cs typeface="Times New Roman" pitchFamily="18" charset="0"/>
              </a:rPr>
              <a:t> </a:t>
            </a:r>
            <a:r>
              <a:rPr lang="es-ES_tradnl" sz="2800" dirty="0" err="1">
                <a:latin typeface="Times New Roman" pitchFamily="18" charset="0"/>
                <a:cs typeface="Times New Roman" pitchFamily="18" charset="0"/>
              </a:rPr>
              <a:t>nóng</a:t>
            </a:r>
            <a:r>
              <a:rPr lang="es-ES_tradnl" sz="2800" dirty="0">
                <a:latin typeface="Times New Roman" pitchFamily="18" charset="0"/>
                <a:cs typeface="Times New Roman" pitchFamily="18" charset="0"/>
              </a:rPr>
              <a:t> </a:t>
            </a:r>
            <a:r>
              <a:rPr lang="es-ES_tradnl" sz="2800" dirty="0" err="1">
                <a:latin typeface="Times New Roman" pitchFamily="18" charset="0"/>
                <a:cs typeface="Times New Roman" pitchFamily="18" charset="0"/>
              </a:rPr>
              <a:t>nảy</a:t>
            </a:r>
            <a:r>
              <a:rPr lang="es-ES_tradnl" sz="2800" dirty="0">
                <a:latin typeface="Times New Roman" pitchFamily="18" charset="0"/>
                <a:cs typeface="Times New Roman" pitchFamily="18" charset="0"/>
              </a:rPr>
              <a:t>, </a:t>
            </a:r>
            <a:r>
              <a:rPr lang="es-ES_tradnl" sz="2800" dirty="0" err="1">
                <a:latin typeface="Times New Roman" pitchFamily="18" charset="0"/>
                <a:cs typeface="Times New Roman" pitchFamily="18" charset="0"/>
              </a:rPr>
              <a:t>căng</a:t>
            </a:r>
            <a:r>
              <a:rPr lang="es-ES_tradnl" sz="2800" dirty="0">
                <a:latin typeface="Times New Roman" pitchFamily="18" charset="0"/>
                <a:cs typeface="Times New Roman" pitchFamily="18" charset="0"/>
              </a:rPr>
              <a:t> </a:t>
            </a:r>
            <a:r>
              <a:rPr lang="es-ES_tradnl" sz="2800" dirty="0" err="1">
                <a:latin typeface="Times New Roman" pitchFamily="18" charset="0"/>
                <a:cs typeface="Times New Roman" pitchFamily="18" charset="0"/>
              </a:rPr>
              <a:t>thẳng</a:t>
            </a:r>
            <a:r>
              <a:rPr lang="es-ES_tradnl" sz="2800" dirty="0">
                <a:latin typeface="Times New Roman" pitchFamily="18" charset="0"/>
                <a:cs typeface="Times New Roman" pitchFamily="18" charset="0"/>
              </a:rPr>
              <a:t> </a:t>
            </a:r>
            <a:r>
              <a:rPr lang="es-ES_tradnl" sz="2800" dirty="0" err="1">
                <a:latin typeface="Times New Roman" pitchFamily="18" charset="0"/>
                <a:cs typeface="Times New Roman" pitchFamily="18" charset="0"/>
              </a:rPr>
              <a:t>trước</a:t>
            </a:r>
            <a:r>
              <a:rPr lang="es-ES_tradnl" sz="2800" dirty="0">
                <a:latin typeface="Times New Roman" pitchFamily="18" charset="0"/>
                <a:cs typeface="Times New Roman" pitchFamily="18" charset="0"/>
              </a:rPr>
              <a:t> </a:t>
            </a:r>
            <a:r>
              <a:rPr lang="es-ES_tradnl" sz="2800" dirty="0" err="1">
                <a:latin typeface="Times New Roman" pitchFamily="18" charset="0"/>
                <a:cs typeface="Times New Roman" pitchFamily="18" charset="0"/>
              </a:rPr>
              <a:t>mặt</a:t>
            </a:r>
            <a:r>
              <a:rPr lang="es-ES_tradnl" sz="2800" dirty="0">
                <a:latin typeface="Times New Roman" pitchFamily="18" charset="0"/>
                <a:cs typeface="Times New Roman" pitchFamily="18" charset="0"/>
              </a:rPr>
              <a:t> </a:t>
            </a:r>
            <a:r>
              <a:rPr lang="es-ES_tradnl" sz="2800" dirty="0" smtClean="0">
                <a:latin typeface="Times New Roman" pitchFamily="18" charset="0"/>
                <a:cs typeface="Times New Roman" pitchFamily="18" charset="0"/>
              </a:rPr>
              <a:t>HS </a:t>
            </a:r>
          </a:p>
          <a:p>
            <a:pPr lvl="0"/>
            <a:r>
              <a:rPr lang="es-ES_tradnl" sz="2800" dirty="0" err="1" smtClean="0">
                <a:latin typeface="Times New Roman" pitchFamily="18" charset="0"/>
                <a:cs typeface="Times New Roman" pitchFamily="18" charset="0"/>
              </a:rPr>
              <a:t>Nên</a:t>
            </a:r>
            <a:r>
              <a:rPr lang="es-ES_tradnl" sz="2800" dirty="0" smtClean="0">
                <a:latin typeface="Times New Roman" pitchFamily="18" charset="0"/>
                <a:cs typeface="Times New Roman" pitchFamily="18" charset="0"/>
              </a:rPr>
              <a:t> </a:t>
            </a:r>
            <a:r>
              <a:rPr lang="es-ES_tradnl" sz="2800" dirty="0" err="1">
                <a:latin typeface="Times New Roman" pitchFamily="18" charset="0"/>
                <a:cs typeface="Times New Roman" pitchFamily="18" charset="0"/>
              </a:rPr>
              <a:t>lắng</a:t>
            </a:r>
            <a:r>
              <a:rPr lang="es-ES_tradnl" sz="2800" dirty="0">
                <a:latin typeface="Times New Roman" pitchFamily="18" charset="0"/>
                <a:cs typeface="Times New Roman" pitchFamily="18" charset="0"/>
              </a:rPr>
              <a:t> </a:t>
            </a:r>
            <a:r>
              <a:rPr lang="es-ES_tradnl" sz="2800" dirty="0" err="1">
                <a:latin typeface="Times New Roman" pitchFamily="18" charset="0"/>
                <a:cs typeface="Times New Roman" pitchFamily="18" charset="0"/>
              </a:rPr>
              <a:t>nghe</a:t>
            </a:r>
            <a:r>
              <a:rPr lang="es-ES_tradnl" sz="2800" dirty="0">
                <a:latin typeface="Times New Roman" pitchFamily="18" charset="0"/>
                <a:cs typeface="Times New Roman" pitchFamily="18" charset="0"/>
              </a:rPr>
              <a:t> </a:t>
            </a:r>
            <a:r>
              <a:rPr lang="es-ES_tradnl" sz="2800" dirty="0" err="1">
                <a:latin typeface="Times New Roman" pitchFamily="18" charset="0"/>
                <a:cs typeface="Times New Roman" pitchFamily="18" charset="0"/>
              </a:rPr>
              <a:t>và</a:t>
            </a:r>
            <a:r>
              <a:rPr lang="es-ES_tradnl" sz="2800" dirty="0">
                <a:latin typeface="Times New Roman" pitchFamily="18" charset="0"/>
                <a:cs typeface="Times New Roman" pitchFamily="18" charset="0"/>
              </a:rPr>
              <a:t> </a:t>
            </a:r>
            <a:r>
              <a:rPr lang="es-ES_tradnl" sz="2800" dirty="0" smtClean="0">
                <a:latin typeface="Times New Roman" pitchFamily="18" charset="0"/>
                <a:cs typeface="Times New Roman" pitchFamily="18" charset="0"/>
              </a:rPr>
              <a:t> </a:t>
            </a:r>
            <a:r>
              <a:rPr lang="es-ES_tradnl" sz="2800" dirty="0" err="1">
                <a:latin typeface="Times New Roman" pitchFamily="18" charset="0"/>
                <a:cs typeface="Times New Roman" pitchFamily="18" charset="0"/>
              </a:rPr>
              <a:t>xem</a:t>
            </a:r>
            <a:r>
              <a:rPr lang="es-ES_tradnl" sz="2800" dirty="0">
                <a:latin typeface="Times New Roman" pitchFamily="18" charset="0"/>
                <a:cs typeface="Times New Roman" pitchFamily="18" charset="0"/>
              </a:rPr>
              <a:t> </a:t>
            </a:r>
            <a:r>
              <a:rPr lang="es-ES_tradnl" sz="2800" dirty="0" err="1">
                <a:latin typeface="Times New Roman" pitchFamily="18" charset="0"/>
                <a:cs typeface="Times New Roman" pitchFamily="18" charset="0"/>
              </a:rPr>
              <a:t>xét</a:t>
            </a:r>
            <a:r>
              <a:rPr lang="es-ES_tradnl" sz="2800" dirty="0">
                <a:latin typeface="Times New Roman" pitchFamily="18" charset="0"/>
                <a:cs typeface="Times New Roman" pitchFamily="18" charset="0"/>
              </a:rPr>
              <a:t> </a:t>
            </a:r>
            <a:r>
              <a:rPr lang="es-ES_tradnl" sz="2800" dirty="0" err="1">
                <a:latin typeface="Times New Roman" pitchFamily="18" charset="0"/>
                <a:cs typeface="Times New Roman" pitchFamily="18" charset="0"/>
              </a:rPr>
              <a:t>vấn</a:t>
            </a:r>
            <a:r>
              <a:rPr lang="es-ES_tradnl" sz="2800" dirty="0">
                <a:latin typeface="Times New Roman" pitchFamily="18" charset="0"/>
                <a:cs typeface="Times New Roman" pitchFamily="18" charset="0"/>
              </a:rPr>
              <a:t> </a:t>
            </a:r>
            <a:r>
              <a:rPr lang="es-ES_tradnl" sz="2800" dirty="0" err="1">
                <a:latin typeface="Times New Roman" pitchFamily="18" charset="0"/>
                <a:cs typeface="Times New Roman" pitchFamily="18" charset="0"/>
              </a:rPr>
              <a:t>đề</a:t>
            </a:r>
            <a:r>
              <a:rPr lang="es-ES_tradnl" sz="2800" dirty="0">
                <a:latin typeface="Times New Roman" pitchFamily="18" charset="0"/>
                <a:cs typeface="Times New Roman" pitchFamily="18" charset="0"/>
              </a:rPr>
              <a:t> </a:t>
            </a:r>
            <a:r>
              <a:rPr lang="es-ES_tradnl" sz="2800" dirty="0" err="1">
                <a:latin typeface="Times New Roman" pitchFamily="18" charset="0"/>
                <a:cs typeface="Times New Roman" pitchFamily="18" charset="0"/>
              </a:rPr>
              <a:t>từ</a:t>
            </a:r>
            <a:r>
              <a:rPr lang="es-ES_tradnl" sz="2800" dirty="0">
                <a:latin typeface="Times New Roman" pitchFamily="18" charset="0"/>
                <a:cs typeface="Times New Roman" pitchFamily="18" charset="0"/>
              </a:rPr>
              <a:t> </a:t>
            </a:r>
            <a:r>
              <a:rPr lang="es-ES_tradnl" sz="2800" dirty="0" err="1">
                <a:latin typeface="Times New Roman" pitchFamily="18" charset="0"/>
                <a:cs typeface="Times New Roman" pitchFamily="18" charset="0"/>
              </a:rPr>
              <a:t>phía</a:t>
            </a:r>
            <a:r>
              <a:rPr lang="es-ES_tradnl" sz="2800" dirty="0">
                <a:latin typeface="Times New Roman" pitchFamily="18" charset="0"/>
                <a:cs typeface="Times New Roman" pitchFamily="18" charset="0"/>
              </a:rPr>
              <a:t> </a:t>
            </a:r>
            <a:r>
              <a:rPr lang="es-ES_tradnl" sz="2800" dirty="0" smtClean="0">
                <a:latin typeface="Times New Roman" pitchFamily="18" charset="0"/>
                <a:cs typeface="Times New Roman" pitchFamily="18" charset="0"/>
              </a:rPr>
              <a:t>HS, </a:t>
            </a:r>
            <a:r>
              <a:rPr lang="es-ES_tradnl" sz="2800" dirty="0" err="1">
                <a:latin typeface="Times New Roman" pitchFamily="18" charset="0"/>
                <a:cs typeface="Times New Roman" pitchFamily="18" charset="0"/>
              </a:rPr>
              <a:t>biểu</a:t>
            </a:r>
            <a:r>
              <a:rPr lang="es-ES_tradnl" sz="2800" dirty="0">
                <a:latin typeface="Times New Roman" pitchFamily="18" charset="0"/>
                <a:cs typeface="Times New Roman" pitchFamily="18" charset="0"/>
              </a:rPr>
              <a:t> </a:t>
            </a:r>
            <a:r>
              <a:rPr lang="es-ES_tradnl" sz="2800" dirty="0" err="1">
                <a:latin typeface="Times New Roman" pitchFamily="18" charset="0"/>
                <a:cs typeface="Times New Roman" pitchFamily="18" charset="0"/>
              </a:rPr>
              <a:t>lộ</a:t>
            </a:r>
            <a:r>
              <a:rPr lang="es-ES_tradnl" sz="2800" dirty="0">
                <a:latin typeface="Times New Roman" pitchFamily="18" charset="0"/>
                <a:cs typeface="Times New Roman" pitchFamily="18" charset="0"/>
              </a:rPr>
              <a:t> </a:t>
            </a:r>
            <a:r>
              <a:rPr lang="es-ES_tradnl" sz="2800" dirty="0" err="1">
                <a:latin typeface="Times New Roman" pitchFamily="18" charset="0"/>
                <a:cs typeface="Times New Roman" pitchFamily="18" charset="0"/>
              </a:rPr>
              <a:t>sự</a:t>
            </a:r>
            <a:r>
              <a:rPr lang="es-ES_tradnl" sz="2800" dirty="0">
                <a:latin typeface="Times New Roman" pitchFamily="18" charset="0"/>
                <a:cs typeface="Times New Roman" pitchFamily="18" charset="0"/>
              </a:rPr>
              <a:t> </a:t>
            </a:r>
            <a:r>
              <a:rPr lang="es-ES_tradnl" sz="2800" dirty="0" err="1">
                <a:latin typeface="Times New Roman" pitchFamily="18" charset="0"/>
                <a:cs typeface="Times New Roman" pitchFamily="18" charset="0"/>
              </a:rPr>
              <a:t>cảm</a:t>
            </a:r>
            <a:r>
              <a:rPr lang="es-ES_tradnl" sz="2800" dirty="0">
                <a:latin typeface="Times New Roman" pitchFamily="18" charset="0"/>
                <a:cs typeface="Times New Roman" pitchFamily="18" charset="0"/>
              </a:rPr>
              <a:t> </a:t>
            </a:r>
            <a:r>
              <a:rPr lang="es-ES_tradnl" sz="2800" dirty="0" err="1">
                <a:latin typeface="Times New Roman" pitchFamily="18" charset="0"/>
                <a:cs typeface="Times New Roman" pitchFamily="18" charset="0"/>
              </a:rPr>
              <a:t>thông</a:t>
            </a:r>
            <a:r>
              <a:rPr lang="es-ES_tradnl" sz="2800" dirty="0">
                <a:latin typeface="Times New Roman" pitchFamily="18" charset="0"/>
                <a:cs typeface="Times New Roman" pitchFamily="18" charset="0"/>
              </a:rPr>
              <a:t> qua </a:t>
            </a:r>
            <a:r>
              <a:rPr lang="es-ES_tradnl" sz="2800" dirty="0" err="1">
                <a:latin typeface="Times New Roman" pitchFamily="18" charset="0"/>
                <a:cs typeface="Times New Roman" pitchFamily="18" charset="0"/>
              </a:rPr>
              <a:t>nét</a:t>
            </a:r>
            <a:r>
              <a:rPr lang="es-ES_tradnl" sz="2800" dirty="0">
                <a:latin typeface="Times New Roman" pitchFamily="18" charset="0"/>
                <a:cs typeface="Times New Roman" pitchFamily="18" charset="0"/>
              </a:rPr>
              <a:t> </a:t>
            </a:r>
            <a:r>
              <a:rPr lang="es-ES_tradnl" sz="2800" dirty="0" err="1">
                <a:latin typeface="Times New Roman" pitchFamily="18" charset="0"/>
                <a:cs typeface="Times New Roman" pitchFamily="18" charset="0"/>
              </a:rPr>
              <a:t>mặt</a:t>
            </a:r>
            <a:r>
              <a:rPr lang="es-ES_tradnl" sz="2800" dirty="0">
                <a:latin typeface="Times New Roman" pitchFamily="18" charset="0"/>
                <a:cs typeface="Times New Roman" pitchFamily="18" charset="0"/>
              </a:rPr>
              <a:t>, </a:t>
            </a:r>
            <a:r>
              <a:rPr lang="es-ES_tradnl" sz="2800" dirty="0" err="1">
                <a:latin typeface="Times New Roman" pitchFamily="18" charset="0"/>
                <a:cs typeface="Times New Roman" pitchFamily="18" charset="0"/>
              </a:rPr>
              <a:t>ánh</a:t>
            </a:r>
            <a:r>
              <a:rPr lang="es-ES_tradnl" sz="2800" dirty="0">
                <a:latin typeface="Times New Roman" pitchFamily="18" charset="0"/>
                <a:cs typeface="Times New Roman" pitchFamily="18" charset="0"/>
              </a:rPr>
              <a:t> </a:t>
            </a:r>
            <a:r>
              <a:rPr lang="es-ES_tradnl" sz="2800" dirty="0" err="1">
                <a:latin typeface="Times New Roman" pitchFamily="18" charset="0"/>
                <a:cs typeface="Times New Roman" pitchFamily="18" charset="0"/>
              </a:rPr>
              <a:t>mắt</a:t>
            </a:r>
            <a:r>
              <a:rPr lang="es-ES_tradnl" sz="2800" dirty="0">
                <a:latin typeface="Times New Roman" pitchFamily="18" charset="0"/>
                <a:cs typeface="Times New Roman" pitchFamily="18" charset="0"/>
              </a:rPr>
              <a:t>, </a:t>
            </a:r>
            <a:r>
              <a:rPr lang="es-ES_tradnl" sz="2800" dirty="0" err="1">
                <a:latin typeface="Times New Roman" pitchFamily="18" charset="0"/>
                <a:cs typeface="Times New Roman" pitchFamily="18" charset="0"/>
              </a:rPr>
              <a:t>cử</a:t>
            </a:r>
            <a:r>
              <a:rPr lang="es-ES_tradnl" sz="2800" dirty="0">
                <a:latin typeface="Times New Roman" pitchFamily="18" charset="0"/>
                <a:cs typeface="Times New Roman" pitchFamily="18" charset="0"/>
              </a:rPr>
              <a:t> </a:t>
            </a:r>
            <a:r>
              <a:rPr lang="es-ES_tradnl" sz="2800" dirty="0" err="1">
                <a:latin typeface="Times New Roman" pitchFamily="18" charset="0"/>
                <a:cs typeface="Times New Roman" pitchFamily="18" charset="0"/>
              </a:rPr>
              <a:t>chỉ</a:t>
            </a:r>
            <a:r>
              <a:rPr lang="es-ES_tradnl" sz="2800" dirty="0">
                <a:latin typeface="Times New Roman" pitchFamily="18" charset="0"/>
                <a:cs typeface="Times New Roman" pitchFamily="18" charset="0"/>
              </a:rPr>
              <a:t>. </a:t>
            </a:r>
            <a:endParaRPr lang="es-ES_tradnl" sz="2800" dirty="0" smtClean="0">
              <a:latin typeface="Times New Roman" pitchFamily="18" charset="0"/>
              <a:cs typeface="Times New Roman" pitchFamily="18" charset="0"/>
            </a:endParaRPr>
          </a:p>
          <a:p>
            <a:pPr lvl="0"/>
            <a:r>
              <a:rPr lang="es-ES_tradnl" sz="2800" dirty="0" err="1" smtClean="0">
                <a:latin typeface="Times New Roman" pitchFamily="18" charset="0"/>
                <a:cs typeface="Times New Roman" pitchFamily="18" charset="0"/>
              </a:rPr>
              <a:t>Không</a:t>
            </a:r>
            <a:r>
              <a:rPr lang="es-ES_tradnl" sz="2800" dirty="0" smtClean="0">
                <a:latin typeface="Times New Roman" pitchFamily="18" charset="0"/>
                <a:cs typeface="Times New Roman" pitchFamily="18" charset="0"/>
              </a:rPr>
              <a:t> </a:t>
            </a:r>
            <a:r>
              <a:rPr lang="es-ES_tradnl" sz="2800" dirty="0" err="1" smtClean="0">
                <a:latin typeface="Times New Roman" pitchFamily="18" charset="0"/>
                <a:cs typeface="Times New Roman" pitchFamily="18" charset="0"/>
              </a:rPr>
              <a:t>nên</a:t>
            </a:r>
            <a:r>
              <a:rPr lang="es-ES_tradnl" sz="2800" dirty="0" smtClean="0">
                <a:latin typeface="Times New Roman" pitchFamily="18" charset="0"/>
                <a:cs typeface="Times New Roman" pitchFamily="18" charset="0"/>
              </a:rPr>
              <a:t> </a:t>
            </a:r>
            <a:r>
              <a:rPr lang="es-ES_tradnl" sz="2800" dirty="0" err="1" smtClean="0">
                <a:latin typeface="Times New Roman" pitchFamily="18" charset="0"/>
                <a:cs typeface="Times New Roman" pitchFamily="18" charset="0"/>
              </a:rPr>
              <a:t>vội</a:t>
            </a:r>
            <a:r>
              <a:rPr lang="es-ES_tradnl" sz="2800" dirty="0" smtClean="0">
                <a:latin typeface="Times New Roman" pitchFamily="18" charset="0"/>
                <a:cs typeface="Times New Roman" pitchFamily="18" charset="0"/>
              </a:rPr>
              <a:t> </a:t>
            </a:r>
            <a:r>
              <a:rPr lang="es-ES_tradnl" sz="2800" dirty="0" err="1" smtClean="0">
                <a:latin typeface="Times New Roman" pitchFamily="18" charset="0"/>
                <a:cs typeface="Times New Roman" pitchFamily="18" charset="0"/>
              </a:rPr>
              <a:t>vàng</a:t>
            </a:r>
            <a:r>
              <a:rPr lang="es-ES_tradnl" sz="2800" dirty="0" smtClean="0">
                <a:latin typeface="Times New Roman" pitchFamily="18" charset="0"/>
                <a:cs typeface="Times New Roman" pitchFamily="18" charset="0"/>
              </a:rPr>
              <a:t> </a:t>
            </a:r>
            <a:r>
              <a:rPr lang="es-ES_tradnl" sz="2800" dirty="0" err="1" smtClean="0">
                <a:latin typeface="Times New Roman" pitchFamily="18" charset="0"/>
                <a:cs typeface="Times New Roman" pitchFamily="18" charset="0"/>
              </a:rPr>
              <a:t>đưa</a:t>
            </a:r>
            <a:r>
              <a:rPr lang="es-ES_tradnl" sz="2800" dirty="0" smtClean="0">
                <a:latin typeface="Times New Roman" pitchFamily="18" charset="0"/>
                <a:cs typeface="Times New Roman" pitchFamily="18" charset="0"/>
              </a:rPr>
              <a:t> </a:t>
            </a:r>
            <a:r>
              <a:rPr lang="es-ES_tradnl" sz="2800" dirty="0" err="1">
                <a:latin typeface="Times New Roman" pitchFamily="18" charset="0"/>
                <a:cs typeface="Times New Roman" pitchFamily="18" charset="0"/>
              </a:rPr>
              <a:t>ra</a:t>
            </a:r>
            <a:r>
              <a:rPr lang="es-ES_tradnl" sz="2800" dirty="0">
                <a:latin typeface="Times New Roman" pitchFamily="18" charset="0"/>
                <a:cs typeface="Times New Roman" pitchFamily="18" charset="0"/>
              </a:rPr>
              <a:t> </a:t>
            </a:r>
            <a:r>
              <a:rPr lang="es-ES_tradnl" sz="2800" dirty="0" err="1">
                <a:latin typeface="Times New Roman" pitchFamily="18" charset="0"/>
                <a:cs typeface="Times New Roman" pitchFamily="18" charset="0"/>
              </a:rPr>
              <a:t>những</a:t>
            </a:r>
            <a:r>
              <a:rPr lang="es-ES_tradnl" sz="2800" dirty="0">
                <a:latin typeface="Times New Roman" pitchFamily="18" charset="0"/>
                <a:cs typeface="Times New Roman" pitchFamily="18" charset="0"/>
              </a:rPr>
              <a:t> </a:t>
            </a:r>
            <a:r>
              <a:rPr lang="es-ES_tradnl" sz="2800" dirty="0" err="1">
                <a:latin typeface="Times New Roman" pitchFamily="18" charset="0"/>
                <a:cs typeface="Times New Roman" pitchFamily="18" charset="0"/>
              </a:rPr>
              <a:t>lời</a:t>
            </a:r>
            <a:r>
              <a:rPr lang="es-ES_tradnl" sz="2800" dirty="0">
                <a:latin typeface="Times New Roman" pitchFamily="18" charset="0"/>
                <a:cs typeface="Times New Roman" pitchFamily="18" charset="0"/>
              </a:rPr>
              <a:t> </a:t>
            </a:r>
            <a:r>
              <a:rPr lang="es-ES_tradnl" sz="2800" dirty="0" err="1">
                <a:latin typeface="Times New Roman" pitchFamily="18" charset="0"/>
                <a:cs typeface="Times New Roman" pitchFamily="18" charset="0"/>
              </a:rPr>
              <a:t>chỉ</a:t>
            </a:r>
            <a:r>
              <a:rPr lang="es-ES_tradnl" sz="2800" dirty="0">
                <a:latin typeface="Times New Roman" pitchFamily="18" charset="0"/>
                <a:cs typeface="Times New Roman" pitchFamily="18" charset="0"/>
              </a:rPr>
              <a:t> </a:t>
            </a:r>
            <a:r>
              <a:rPr lang="es-ES_tradnl" sz="2800" dirty="0" err="1" smtClean="0">
                <a:latin typeface="Times New Roman" pitchFamily="18" charset="0"/>
                <a:cs typeface="Times New Roman" pitchFamily="18" charset="0"/>
              </a:rPr>
              <a:t>trích</a:t>
            </a:r>
            <a:r>
              <a:rPr lang="es-ES_tradnl" sz="2800" dirty="0" smtClean="0">
                <a:latin typeface="Times New Roman" pitchFamily="18" charset="0"/>
                <a:cs typeface="Times New Roman" pitchFamily="18" charset="0"/>
              </a:rPr>
              <a:t>. </a:t>
            </a:r>
            <a:r>
              <a:rPr lang="es-ES_tradnl" sz="2800" dirty="0" err="1" smtClean="0">
                <a:latin typeface="Times New Roman" pitchFamily="18" charset="0"/>
                <a:cs typeface="Times New Roman" pitchFamily="18" charset="0"/>
              </a:rPr>
              <a:t>Hãy</a:t>
            </a:r>
            <a:r>
              <a:rPr lang="es-ES_tradnl" sz="2800" dirty="0" smtClean="0">
                <a:latin typeface="Times New Roman" pitchFamily="18" charset="0"/>
                <a:cs typeface="Times New Roman" pitchFamily="18" charset="0"/>
              </a:rPr>
              <a:t> </a:t>
            </a:r>
            <a:r>
              <a:rPr lang="es-ES_tradnl" sz="2800" dirty="0" err="1">
                <a:latin typeface="Times New Roman" pitchFamily="18" charset="0"/>
                <a:cs typeface="Times New Roman" pitchFamily="18" charset="0"/>
              </a:rPr>
              <a:t>giúp</a:t>
            </a:r>
            <a:r>
              <a:rPr lang="es-ES_tradnl" sz="2800" dirty="0">
                <a:latin typeface="Times New Roman" pitchFamily="18" charset="0"/>
                <a:cs typeface="Times New Roman" pitchFamily="18" charset="0"/>
              </a:rPr>
              <a:t> </a:t>
            </a:r>
            <a:r>
              <a:rPr lang="es-ES_tradnl" sz="2800" dirty="0" err="1">
                <a:latin typeface="Times New Roman" pitchFamily="18" charset="0"/>
                <a:cs typeface="Times New Roman" pitchFamily="18" charset="0"/>
              </a:rPr>
              <a:t>học</a:t>
            </a:r>
            <a:r>
              <a:rPr lang="es-ES_tradnl" sz="2800" dirty="0">
                <a:latin typeface="Times New Roman" pitchFamily="18" charset="0"/>
                <a:cs typeface="Times New Roman" pitchFamily="18" charset="0"/>
              </a:rPr>
              <a:t> </a:t>
            </a:r>
            <a:r>
              <a:rPr lang="es-ES_tradnl" sz="2800" dirty="0" err="1">
                <a:latin typeface="Times New Roman" pitchFamily="18" charset="0"/>
                <a:cs typeface="Times New Roman" pitchFamily="18" charset="0"/>
              </a:rPr>
              <a:t>sinh</a:t>
            </a:r>
            <a:r>
              <a:rPr lang="es-ES_tradnl" sz="2800" dirty="0">
                <a:latin typeface="Times New Roman" pitchFamily="18" charset="0"/>
                <a:cs typeface="Times New Roman" pitchFamily="18" charset="0"/>
              </a:rPr>
              <a:t> </a:t>
            </a:r>
            <a:r>
              <a:rPr lang="es-ES_tradnl" sz="2800" dirty="0" err="1">
                <a:latin typeface="Times New Roman" pitchFamily="18" charset="0"/>
                <a:cs typeface="Times New Roman" pitchFamily="18" charset="0"/>
              </a:rPr>
              <a:t>làm</a:t>
            </a:r>
            <a:r>
              <a:rPr lang="es-ES_tradnl" sz="2800" dirty="0">
                <a:latin typeface="Times New Roman" pitchFamily="18" charset="0"/>
                <a:cs typeface="Times New Roman" pitchFamily="18" charset="0"/>
              </a:rPr>
              <a:t> </a:t>
            </a:r>
            <a:r>
              <a:rPr lang="es-ES_tradnl" sz="2800" dirty="0" err="1">
                <a:latin typeface="Times New Roman" pitchFamily="18" charset="0"/>
                <a:cs typeface="Times New Roman" pitchFamily="18" charset="0"/>
              </a:rPr>
              <a:t>rõ</a:t>
            </a:r>
            <a:r>
              <a:rPr lang="es-ES_tradnl" sz="2800" dirty="0">
                <a:latin typeface="Times New Roman" pitchFamily="18" charset="0"/>
                <a:cs typeface="Times New Roman" pitchFamily="18" charset="0"/>
              </a:rPr>
              <a:t> </a:t>
            </a:r>
            <a:r>
              <a:rPr lang="es-ES_tradnl" sz="2800" dirty="0" err="1">
                <a:latin typeface="Times New Roman" pitchFamily="18" charset="0"/>
                <a:cs typeface="Times New Roman" pitchFamily="18" charset="0"/>
              </a:rPr>
              <a:t>vấn</a:t>
            </a:r>
            <a:r>
              <a:rPr lang="es-ES_tradnl" sz="2800" dirty="0">
                <a:latin typeface="Times New Roman" pitchFamily="18" charset="0"/>
                <a:cs typeface="Times New Roman" pitchFamily="18" charset="0"/>
              </a:rPr>
              <a:t> </a:t>
            </a:r>
            <a:r>
              <a:rPr lang="es-ES_tradnl" sz="2800" dirty="0" err="1">
                <a:latin typeface="Times New Roman" pitchFamily="18" charset="0"/>
                <a:cs typeface="Times New Roman" pitchFamily="18" charset="0"/>
              </a:rPr>
              <a:t>đề</a:t>
            </a:r>
            <a:r>
              <a:rPr lang="es-ES_tradnl" sz="2800" dirty="0">
                <a:latin typeface="Times New Roman" pitchFamily="18" charset="0"/>
                <a:cs typeface="Times New Roman" pitchFamily="18" charset="0"/>
              </a:rPr>
              <a:t> </a:t>
            </a:r>
            <a:r>
              <a:rPr lang="es-ES_tradnl" sz="2800" dirty="0" err="1">
                <a:latin typeface="Times New Roman" pitchFamily="18" charset="0"/>
                <a:cs typeface="Times New Roman" pitchFamily="18" charset="0"/>
              </a:rPr>
              <a:t>và</a:t>
            </a:r>
            <a:r>
              <a:rPr lang="es-ES_tradnl" sz="2800" dirty="0">
                <a:latin typeface="Times New Roman" pitchFamily="18" charset="0"/>
                <a:cs typeface="Times New Roman" pitchFamily="18" charset="0"/>
              </a:rPr>
              <a:t> </a:t>
            </a:r>
            <a:r>
              <a:rPr lang="es-ES_tradnl" sz="2800" dirty="0" err="1">
                <a:latin typeface="Times New Roman" pitchFamily="18" charset="0"/>
                <a:cs typeface="Times New Roman" pitchFamily="18" charset="0"/>
              </a:rPr>
              <a:t>cùng</a:t>
            </a:r>
            <a:r>
              <a:rPr lang="es-ES_tradnl" sz="2800" dirty="0">
                <a:latin typeface="Times New Roman" pitchFamily="18" charset="0"/>
                <a:cs typeface="Times New Roman" pitchFamily="18" charset="0"/>
              </a:rPr>
              <a:t> </a:t>
            </a:r>
            <a:r>
              <a:rPr lang="es-ES_tradnl" sz="2800" dirty="0" err="1">
                <a:latin typeface="Times New Roman" pitchFamily="18" charset="0"/>
                <a:cs typeface="Times New Roman" pitchFamily="18" charset="0"/>
              </a:rPr>
              <a:t>với</a:t>
            </a:r>
            <a:r>
              <a:rPr lang="es-ES_tradnl" sz="2800" dirty="0">
                <a:latin typeface="Times New Roman" pitchFamily="18" charset="0"/>
                <a:cs typeface="Times New Roman" pitchFamily="18" charset="0"/>
              </a:rPr>
              <a:t> </a:t>
            </a:r>
            <a:r>
              <a:rPr lang="es-ES_tradnl" sz="2800" dirty="0" err="1">
                <a:latin typeface="Times New Roman" pitchFamily="18" charset="0"/>
                <a:cs typeface="Times New Roman" pitchFamily="18" charset="0"/>
              </a:rPr>
              <a:t>các</a:t>
            </a:r>
            <a:r>
              <a:rPr lang="es-ES_tradnl" sz="2800" dirty="0">
                <a:latin typeface="Times New Roman" pitchFamily="18" charset="0"/>
                <a:cs typeface="Times New Roman" pitchFamily="18" charset="0"/>
              </a:rPr>
              <a:t> </a:t>
            </a:r>
            <a:r>
              <a:rPr lang="es-ES_tradnl" sz="2800" dirty="0" err="1">
                <a:latin typeface="Times New Roman" pitchFamily="18" charset="0"/>
                <a:cs typeface="Times New Roman" pitchFamily="18" charset="0"/>
              </a:rPr>
              <a:t>em</a:t>
            </a:r>
            <a:r>
              <a:rPr lang="es-ES_tradnl" sz="2800" dirty="0">
                <a:latin typeface="Times New Roman" pitchFamily="18" charset="0"/>
                <a:cs typeface="Times New Roman" pitchFamily="18" charset="0"/>
              </a:rPr>
              <a:t> </a:t>
            </a:r>
            <a:r>
              <a:rPr lang="es-ES_tradnl" sz="2800" dirty="0" err="1">
                <a:latin typeface="Times New Roman" pitchFamily="18" charset="0"/>
                <a:cs typeface="Times New Roman" pitchFamily="18" charset="0"/>
              </a:rPr>
              <a:t>tìm</a:t>
            </a:r>
            <a:r>
              <a:rPr lang="es-ES_tradnl" sz="2800" dirty="0">
                <a:latin typeface="Times New Roman" pitchFamily="18" charset="0"/>
                <a:cs typeface="Times New Roman" pitchFamily="18" charset="0"/>
              </a:rPr>
              <a:t> </a:t>
            </a:r>
            <a:r>
              <a:rPr lang="es-ES_tradnl" sz="2800" dirty="0" err="1">
                <a:latin typeface="Times New Roman" pitchFamily="18" charset="0"/>
                <a:cs typeface="Times New Roman" pitchFamily="18" charset="0"/>
              </a:rPr>
              <a:t>ra</a:t>
            </a:r>
            <a:r>
              <a:rPr lang="es-ES_tradnl" sz="2800" dirty="0">
                <a:latin typeface="Times New Roman" pitchFamily="18" charset="0"/>
                <a:cs typeface="Times New Roman" pitchFamily="18" charset="0"/>
              </a:rPr>
              <a:t> </a:t>
            </a:r>
            <a:r>
              <a:rPr lang="es-ES_tradnl" sz="2800" dirty="0" err="1">
                <a:latin typeface="Times New Roman" pitchFamily="18" charset="0"/>
                <a:cs typeface="Times New Roman" pitchFamily="18" charset="0"/>
              </a:rPr>
              <a:t>giải</a:t>
            </a:r>
            <a:r>
              <a:rPr lang="es-ES_tradnl" sz="2800" dirty="0">
                <a:latin typeface="Times New Roman" pitchFamily="18" charset="0"/>
                <a:cs typeface="Times New Roman" pitchFamily="18" charset="0"/>
              </a:rPr>
              <a:t> </a:t>
            </a:r>
            <a:r>
              <a:rPr lang="es-ES_tradnl" sz="2800" dirty="0" err="1">
                <a:latin typeface="Times New Roman" pitchFamily="18" charset="0"/>
                <a:cs typeface="Times New Roman" pitchFamily="18" charset="0"/>
              </a:rPr>
              <a:t>pháp</a:t>
            </a:r>
            <a:r>
              <a:rPr lang="es-ES_tradnl" sz="2800" dirty="0">
                <a:latin typeface="Times New Roman" pitchFamily="18" charset="0"/>
                <a:cs typeface="Times New Roman" pitchFamily="18" charset="0"/>
              </a:rPr>
              <a:t> </a:t>
            </a:r>
            <a:r>
              <a:rPr lang="es-ES_tradnl" sz="2800" dirty="0" err="1">
                <a:latin typeface="Times New Roman" pitchFamily="18" charset="0"/>
                <a:cs typeface="Times New Roman" pitchFamily="18" charset="0"/>
              </a:rPr>
              <a:t>phù</a:t>
            </a:r>
            <a:r>
              <a:rPr lang="es-ES_tradnl" sz="2800" dirty="0">
                <a:latin typeface="Times New Roman" pitchFamily="18" charset="0"/>
                <a:cs typeface="Times New Roman" pitchFamily="18" charset="0"/>
              </a:rPr>
              <a:t> </a:t>
            </a:r>
            <a:r>
              <a:rPr lang="es-ES_tradnl" sz="2800" dirty="0" err="1">
                <a:latin typeface="Times New Roman" pitchFamily="18" charset="0"/>
                <a:cs typeface="Times New Roman" pitchFamily="18" charset="0"/>
              </a:rPr>
              <a:t>hợp</a:t>
            </a:r>
            <a:r>
              <a:rPr lang="es-ES_tradnl" sz="2800" dirty="0">
                <a:latin typeface="Times New Roman" pitchFamily="18" charset="0"/>
                <a:cs typeface="Times New Roman" pitchFamily="18" charset="0"/>
              </a:rPr>
              <a:t>.</a:t>
            </a:r>
            <a:endParaRPr lang="en-US" sz="2800" dirty="0">
              <a:latin typeface="Times New Roman" pitchFamily="18" charset="0"/>
              <a:cs typeface="Times New Roman" pitchFamily="18" charset="0"/>
            </a:endParaRPr>
          </a:p>
          <a:p>
            <a:pPr lvl="0"/>
            <a:r>
              <a:rPr lang="es-ES_tradnl" sz="2800" dirty="0" err="1" smtClean="0">
                <a:latin typeface="Times New Roman" pitchFamily="18" charset="0"/>
                <a:cs typeface="Times New Roman" pitchFamily="18" charset="0"/>
              </a:rPr>
              <a:t>Khi</a:t>
            </a:r>
            <a:r>
              <a:rPr lang="es-ES_tradnl" sz="2800" dirty="0" smtClean="0">
                <a:latin typeface="Times New Roman" pitchFamily="18" charset="0"/>
                <a:cs typeface="Times New Roman" pitchFamily="18" charset="0"/>
              </a:rPr>
              <a:t> HS </a:t>
            </a:r>
            <a:r>
              <a:rPr lang="es-ES_tradnl" sz="2800" dirty="0" err="1">
                <a:latin typeface="Times New Roman" pitchFamily="18" charset="0"/>
                <a:cs typeface="Times New Roman" pitchFamily="18" charset="0"/>
              </a:rPr>
              <a:t>có</a:t>
            </a:r>
            <a:r>
              <a:rPr lang="es-ES_tradnl" sz="2800" dirty="0">
                <a:latin typeface="Times New Roman" pitchFamily="18" charset="0"/>
                <a:cs typeface="Times New Roman" pitchFamily="18" charset="0"/>
              </a:rPr>
              <a:t> </a:t>
            </a:r>
            <a:r>
              <a:rPr lang="es-ES_tradnl" sz="2800" dirty="0" err="1">
                <a:latin typeface="Times New Roman" pitchFamily="18" charset="0"/>
                <a:cs typeface="Times New Roman" pitchFamily="18" charset="0"/>
              </a:rPr>
              <a:t>khó</a:t>
            </a:r>
            <a:r>
              <a:rPr lang="es-ES_tradnl" sz="2800" dirty="0">
                <a:latin typeface="Times New Roman" pitchFamily="18" charset="0"/>
                <a:cs typeface="Times New Roman" pitchFamily="18" charset="0"/>
              </a:rPr>
              <a:t> </a:t>
            </a:r>
            <a:r>
              <a:rPr lang="es-ES_tradnl" sz="2800" dirty="0" err="1">
                <a:latin typeface="Times New Roman" pitchFamily="18" charset="0"/>
                <a:cs typeface="Times New Roman" pitchFamily="18" charset="0"/>
              </a:rPr>
              <a:t>khăn</a:t>
            </a:r>
            <a:r>
              <a:rPr lang="es-ES_tradnl" sz="2800" dirty="0">
                <a:latin typeface="Times New Roman" pitchFamily="18" charset="0"/>
                <a:cs typeface="Times New Roman" pitchFamily="18" charset="0"/>
              </a:rPr>
              <a:t> </a:t>
            </a:r>
            <a:r>
              <a:rPr lang="es-ES_tradnl" sz="2800" dirty="0" err="1">
                <a:latin typeface="Times New Roman" pitchFamily="18" charset="0"/>
                <a:cs typeface="Times New Roman" pitchFamily="18" charset="0"/>
              </a:rPr>
              <a:t>về</a:t>
            </a:r>
            <a:r>
              <a:rPr lang="es-ES_tradnl" sz="2800" dirty="0">
                <a:latin typeface="Times New Roman" pitchFamily="18" charset="0"/>
                <a:cs typeface="Times New Roman" pitchFamily="18" charset="0"/>
              </a:rPr>
              <a:t> </a:t>
            </a:r>
            <a:r>
              <a:rPr lang="es-ES_tradnl" sz="2800" dirty="0" err="1">
                <a:latin typeface="Times New Roman" pitchFamily="18" charset="0"/>
                <a:cs typeface="Times New Roman" pitchFamily="18" charset="0"/>
              </a:rPr>
              <a:t>tâm</a:t>
            </a:r>
            <a:r>
              <a:rPr lang="es-ES_tradnl" sz="2800" dirty="0">
                <a:latin typeface="Times New Roman" pitchFamily="18" charset="0"/>
                <a:cs typeface="Times New Roman" pitchFamily="18" charset="0"/>
              </a:rPr>
              <a:t> </a:t>
            </a:r>
            <a:r>
              <a:rPr lang="es-ES_tradnl" sz="2800" dirty="0" err="1">
                <a:latin typeface="Times New Roman" pitchFamily="18" charset="0"/>
                <a:cs typeface="Times New Roman" pitchFamily="18" charset="0"/>
              </a:rPr>
              <a:t>lý</a:t>
            </a:r>
            <a:r>
              <a:rPr lang="es-ES_tradnl" sz="2800" dirty="0">
                <a:latin typeface="Times New Roman" pitchFamily="18" charset="0"/>
                <a:cs typeface="Times New Roman" pitchFamily="18" charset="0"/>
              </a:rPr>
              <a:t>, </a:t>
            </a:r>
            <a:r>
              <a:rPr lang="es-ES_tradnl" sz="2800" dirty="0" err="1">
                <a:latin typeface="Times New Roman" pitchFamily="18" charset="0"/>
                <a:cs typeface="Times New Roman" pitchFamily="18" charset="0"/>
              </a:rPr>
              <a:t>giáo</a:t>
            </a:r>
            <a:r>
              <a:rPr lang="es-ES_tradnl" sz="2800" dirty="0">
                <a:latin typeface="Times New Roman" pitchFamily="18" charset="0"/>
                <a:cs typeface="Times New Roman" pitchFamily="18" charset="0"/>
              </a:rPr>
              <a:t> </a:t>
            </a:r>
            <a:r>
              <a:rPr lang="es-ES_tradnl" sz="2800" dirty="0" err="1">
                <a:latin typeface="Times New Roman" pitchFamily="18" charset="0"/>
                <a:cs typeface="Times New Roman" pitchFamily="18" charset="0"/>
              </a:rPr>
              <a:t>viên</a:t>
            </a:r>
            <a:r>
              <a:rPr lang="es-ES_tradnl" sz="2800" dirty="0">
                <a:latin typeface="Times New Roman" pitchFamily="18" charset="0"/>
                <a:cs typeface="Times New Roman" pitchFamily="18" charset="0"/>
              </a:rPr>
              <a:t> </a:t>
            </a:r>
            <a:r>
              <a:rPr lang="es-ES_tradnl" sz="2800" dirty="0" err="1">
                <a:latin typeface="Times New Roman" pitchFamily="18" charset="0"/>
                <a:cs typeface="Times New Roman" pitchFamily="18" charset="0"/>
              </a:rPr>
              <a:t>cần</a:t>
            </a:r>
            <a:r>
              <a:rPr lang="vi-VN" sz="2800" dirty="0">
                <a:latin typeface="Times New Roman" pitchFamily="18" charset="0"/>
                <a:cs typeface="Times New Roman" pitchFamily="18" charset="0"/>
              </a:rPr>
              <a:t> quan </a:t>
            </a:r>
            <a:r>
              <a:rPr lang="vi-VN" sz="2800" dirty="0" smtClean="0">
                <a:latin typeface="Times New Roman" pitchFamily="18" charset="0"/>
                <a:cs typeface="Times New Roman" pitchFamily="18" charset="0"/>
              </a:rPr>
              <a:t>tâm </a:t>
            </a:r>
            <a:r>
              <a:rPr lang="es-ES_tradnl" sz="2800" dirty="0" err="1">
                <a:latin typeface="Times New Roman" pitchFamily="18" charset="0"/>
                <a:cs typeface="Times New Roman" pitchFamily="18" charset="0"/>
              </a:rPr>
              <a:t>với</a:t>
            </a:r>
            <a:r>
              <a:rPr lang="es-ES_tradnl" sz="2800" dirty="0">
                <a:latin typeface="Times New Roman" pitchFamily="18" charset="0"/>
                <a:cs typeface="Times New Roman" pitchFamily="18" charset="0"/>
              </a:rPr>
              <a:t> </a:t>
            </a:r>
            <a:r>
              <a:rPr lang="es-ES_tradnl" sz="2800" dirty="0" err="1">
                <a:latin typeface="Times New Roman" pitchFamily="18" charset="0"/>
                <a:cs typeface="Times New Roman" pitchFamily="18" charset="0"/>
              </a:rPr>
              <a:t>thái</a:t>
            </a:r>
            <a:r>
              <a:rPr lang="es-ES_tradnl" sz="2800" dirty="0">
                <a:latin typeface="Times New Roman" pitchFamily="18" charset="0"/>
                <a:cs typeface="Times New Roman" pitchFamily="18" charset="0"/>
              </a:rPr>
              <a:t> </a:t>
            </a:r>
            <a:r>
              <a:rPr lang="es-ES_tradnl" sz="2800" dirty="0" err="1">
                <a:latin typeface="Times New Roman" pitchFamily="18" charset="0"/>
                <a:cs typeface="Times New Roman" pitchFamily="18" charset="0"/>
              </a:rPr>
              <a:t>độ</a:t>
            </a:r>
            <a:r>
              <a:rPr lang="es-ES_tradnl" sz="2800" dirty="0">
                <a:latin typeface="Times New Roman" pitchFamily="18" charset="0"/>
                <a:cs typeface="Times New Roman" pitchFamily="18" charset="0"/>
              </a:rPr>
              <a:t> </a:t>
            </a:r>
            <a:r>
              <a:rPr lang="es-ES_tradnl" sz="2800" dirty="0" err="1">
                <a:latin typeface="Times New Roman" pitchFamily="18" charset="0"/>
                <a:cs typeface="Times New Roman" pitchFamily="18" charset="0"/>
              </a:rPr>
              <a:t>tôn</a:t>
            </a:r>
            <a:r>
              <a:rPr lang="es-ES_tradnl" sz="2800" dirty="0">
                <a:latin typeface="Times New Roman" pitchFamily="18" charset="0"/>
                <a:cs typeface="Times New Roman" pitchFamily="18" charset="0"/>
              </a:rPr>
              <a:t> </a:t>
            </a:r>
            <a:r>
              <a:rPr lang="es-ES_tradnl" sz="2800" dirty="0" err="1" smtClean="0">
                <a:latin typeface="Times New Roman" pitchFamily="18" charset="0"/>
                <a:cs typeface="Times New Roman" pitchFamily="18" charset="0"/>
              </a:rPr>
              <a:t>trọng</a:t>
            </a:r>
            <a:r>
              <a:rPr lang="vi-VN" sz="2800" dirty="0" smtClean="0">
                <a:latin typeface="Times New Roman" pitchFamily="18" charset="0"/>
                <a:cs typeface="Times New Roman" pitchFamily="18" charset="0"/>
              </a:rPr>
              <a:t> </a:t>
            </a:r>
            <a:r>
              <a:rPr lang="vi-VN" sz="2800" dirty="0">
                <a:latin typeface="Times New Roman" pitchFamily="18" charset="0"/>
                <a:cs typeface="Times New Roman" pitchFamily="18" charset="0"/>
              </a:rPr>
              <a:t>chứ không phải là </a:t>
            </a:r>
            <a:r>
              <a:rPr lang="es-ES_tradnl" sz="2800" dirty="0" err="1" smtClean="0">
                <a:latin typeface="Times New Roman" pitchFamily="18" charset="0"/>
                <a:cs typeface="Times New Roman" pitchFamily="18" charset="0"/>
              </a:rPr>
              <a:t>phán</a:t>
            </a:r>
            <a:r>
              <a:rPr lang="es-ES_tradnl" sz="2800" dirty="0" smtClean="0">
                <a:latin typeface="Times New Roman" pitchFamily="18" charset="0"/>
                <a:cs typeface="Times New Roman" pitchFamily="18" charset="0"/>
              </a:rPr>
              <a:t> </a:t>
            </a:r>
            <a:r>
              <a:rPr lang="es-ES_tradnl" sz="2800" dirty="0" err="1">
                <a:latin typeface="Times New Roman" pitchFamily="18" charset="0"/>
                <a:cs typeface="Times New Roman" pitchFamily="18" charset="0"/>
              </a:rPr>
              <a:t>xét</a:t>
            </a:r>
            <a:r>
              <a:rPr lang="es-ES_tradnl" sz="2800" dirty="0">
                <a:latin typeface="Times New Roman" pitchFamily="18" charset="0"/>
                <a:cs typeface="Times New Roman" pitchFamily="18" charset="0"/>
              </a:rPr>
              <a:t>, </a:t>
            </a:r>
            <a:r>
              <a:rPr lang="es-ES_tradnl" sz="2800" dirty="0" err="1">
                <a:latin typeface="Times New Roman" pitchFamily="18" charset="0"/>
                <a:cs typeface="Times New Roman" pitchFamily="18" charset="0"/>
              </a:rPr>
              <a:t>kết</a:t>
            </a:r>
            <a:r>
              <a:rPr lang="es-ES_tradnl" sz="2800" dirty="0">
                <a:latin typeface="Times New Roman" pitchFamily="18" charset="0"/>
                <a:cs typeface="Times New Roman" pitchFamily="18" charset="0"/>
              </a:rPr>
              <a:t> </a:t>
            </a:r>
            <a:r>
              <a:rPr lang="es-ES_tradnl" sz="2800" dirty="0" err="1">
                <a:latin typeface="Times New Roman" pitchFamily="18" charset="0"/>
                <a:cs typeface="Times New Roman" pitchFamily="18" charset="0"/>
              </a:rPr>
              <a:t>tội</a:t>
            </a:r>
            <a:r>
              <a:rPr lang="es-ES_tradnl" sz="2800" dirty="0">
                <a:latin typeface="Times New Roman" pitchFamily="18" charset="0"/>
                <a:cs typeface="Times New Roman" pitchFamily="18" charset="0"/>
              </a:rPr>
              <a:t>.  </a:t>
            </a:r>
            <a:endParaRPr lang="en-US" sz="2800" dirty="0">
              <a:latin typeface="Times New Roman" pitchFamily="18" charset="0"/>
              <a:cs typeface="Times New Roman" pitchFamily="18" charset="0"/>
            </a:endParaRPr>
          </a:p>
          <a:p>
            <a:pPr lvl="0"/>
            <a:r>
              <a:rPr lang="es-ES_tradnl" sz="2800" dirty="0">
                <a:latin typeface="Times New Roman" pitchFamily="18" charset="0"/>
                <a:cs typeface="Times New Roman" pitchFamily="18" charset="0"/>
              </a:rPr>
              <a:t> T</a:t>
            </a:r>
            <a:r>
              <a:rPr lang="vi-VN" sz="2800" dirty="0">
                <a:latin typeface="Times New Roman" pitchFamily="18" charset="0"/>
                <a:cs typeface="Times New Roman" pitchFamily="18" charset="0"/>
              </a:rPr>
              <a:t>ìm kiếm sự trợ giúp thích hợp từ phía nhà trường và các cơ quan chức </a:t>
            </a:r>
            <a:r>
              <a:rPr lang="vi-VN" sz="2800" dirty="0" smtClean="0">
                <a:latin typeface="Times New Roman" pitchFamily="18" charset="0"/>
                <a:cs typeface="Times New Roman" pitchFamily="18" charset="0"/>
              </a:rPr>
              <a:t>năng</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835341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334000"/>
          </a:xfrm>
        </p:spPr>
        <p:txBody>
          <a:bodyPr/>
          <a:lstStyle/>
          <a:p>
            <a:r>
              <a:rPr lang="en-US" dirty="0" err="1" smtClean="0"/>
              <a:t>Sự</a:t>
            </a:r>
            <a:r>
              <a:rPr lang="en-US" dirty="0" smtClean="0"/>
              <a:t> </a:t>
            </a:r>
            <a:r>
              <a:rPr lang="en-US" dirty="0" err="1" smtClean="0"/>
              <a:t>thay</a:t>
            </a:r>
            <a:r>
              <a:rPr lang="en-US" dirty="0" smtClean="0"/>
              <a:t> </a:t>
            </a:r>
            <a:r>
              <a:rPr lang="en-US" dirty="0" err="1" smtClean="0"/>
              <a:t>đổi</a:t>
            </a:r>
            <a:r>
              <a:rPr lang="en-US" dirty="0" smtClean="0"/>
              <a:t> </a:t>
            </a:r>
            <a:r>
              <a:rPr lang="en-US" dirty="0" err="1" smtClean="0"/>
              <a:t>của</a:t>
            </a:r>
            <a:r>
              <a:rPr lang="en-US" dirty="0" smtClean="0"/>
              <a:t> </a:t>
            </a:r>
            <a:r>
              <a:rPr lang="en-US" dirty="0" err="1" smtClean="0"/>
              <a:t>phụ</a:t>
            </a:r>
            <a:r>
              <a:rPr lang="en-US" dirty="0" smtClean="0"/>
              <a:t> </a:t>
            </a:r>
            <a:r>
              <a:rPr lang="en-US" dirty="0" err="1" smtClean="0"/>
              <a:t>huynh</a:t>
            </a:r>
            <a:r>
              <a:rPr lang="en-US" dirty="0" smtClean="0"/>
              <a:t> </a:t>
            </a:r>
            <a:r>
              <a:rPr lang="en-US" dirty="0" err="1" smtClean="0"/>
              <a:t>học</a:t>
            </a:r>
            <a:r>
              <a:rPr lang="en-US" dirty="0" smtClean="0"/>
              <a:t> </a:t>
            </a:r>
            <a:r>
              <a:rPr lang="en-US" dirty="0" err="1" smtClean="0"/>
              <a:t>sinh</a:t>
            </a:r>
            <a:r>
              <a:rPr lang="en-US" dirty="0" smtClean="0"/>
              <a:t> ( </a:t>
            </a:r>
            <a:r>
              <a:rPr lang="en-US" dirty="0" err="1" smtClean="0"/>
              <a:t>thay</a:t>
            </a:r>
            <a:r>
              <a:rPr lang="en-US" dirty="0" smtClean="0"/>
              <a:t> </a:t>
            </a:r>
            <a:r>
              <a:rPr lang="en-US" dirty="0" err="1" smtClean="0"/>
              <a:t>đổi</a:t>
            </a:r>
            <a:r>
              <a:rPr lang="en-US" dirty="0" smtClean="0"/>
              <a:t> )</a:t>
            </a:r>
          </a:p>
          <a:p>
            <a:endParaRPr lang="en-US" dirty="0"/>
          </a:p>
        </p:txBody>
      </p:sp>
    </p:spTree>
    <p:extLst>
      <p:ext uri="{BB962C8B-B14F-4D97-AF65-F5344CB8AC3E}">
        <p14:creationId xmlns:p14="http://schemas.microsoft.com/office/powerpoint/2010/main" val="373133913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smtClean="0"/>
              <a:t>Xem</a:t>
            </a:r>
            <a:r>
              <a:rPr lang="en-US" dirty="0" smtClean="0"/>
              <a:t> clip Teddy </a:t>
            </a:r>
            <a:r>
              <a:rPr lang="en-US" dirty="0" err="1" smtClean="0"/>
              <a:t>stoddard</a:t>
            </a:r>
            <a:endParaRPr lang="en-US" dirty="0"/>
          </a:p>
        </p:txBody>
      </p:sp>
    </p:spTree>
    <p:extLst>
      <p:ext uri="{BB962C8B-B14F-4D97-AF65-F5344CB8AC3E}">
        <p14:creationId xmlns:p14="http://schemas.microsoft.com/office/powerpoint/2010/main" val="379011500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3" name="Rectangle 3"/>
          <p:cNvSpPr>
            <a:spLocks noGrp="1" noChangeArrowheads="1"/>
          </p:cNvSpPr>
          <p:nvPr>
            <p:ph idx="1"/>
          </p:nvPr>
        </p:nvSpPr>
        <p:spPr>
          <a:xfrm>
            <a:off x="457200" y="304800"/>
            <a:ext cx="8229600" cy="5257800"/>
          </a:xfrm>
        </p:spPr>
        <p:txBody>
          <a:bodyPr>
            <a:normAutofit/>
          </a:bodyPr>
          <a:lstStyle/>
          <a:p>
            <a:pPr>
              <a:buNone/>
            </a:pPr>
            <a:endParaRPr lang="en-US" sz="3600" b="1" dirty="0" smtClean="0"/>
          </a:p>
          <a:p>
            <a:pPr>
              <a:buNone/>
            </a:pPr>
            <a:r>
              <a:rPr lang="en-US" sz="2800" b="1" dirty="0" smtClean="0"/>
              <a:t>III.</a:t>
            </a:r>
            <a:r>
              <a:rPr lang="vi-VN" sz="2800" b="1" dirty="0" smtClean="0"/>
              <a:t>Nhóm </a:t>
            </a:r>
            <a:r>
              <a:rPr lang="vi-VN" sz="2800" b="1" dirty="0"/>
              <a:t>biện pháp </a:t>
            </a:r>
            <a:r>
              <a:rPr lang="en-US" sz="2800" b="1" dirty="0" smtClean="0"/>
              <a:t>t</a:t>
            </a:r>
            <a:r>
              <a:rPr lang="vi-VN" sz="2800" b="1" dirty="0" smtClean="0"/>
              <a:t>ăng cường sự tham gia của hoc sinh trong việc xây dựng và giám sát nội quy</a:t>
            </a:r>
            <a:endParaRPr lang="en-US" sz="2800" b="1" dirty="0" smtClean="0"/>
          </a:p>
          <a:p>
            <a:pPr>
              <a:buNone/>
            </a:pPr>
            <a:r>
              <a:rPr lang="en-US" sz="2800" dirty="0" err="1" smtClean="0"/>
              <a:t>Hoạt</a:t>
            </a:r>
            <a:r>
              <a:rPr lang="en-US" sz="2800" dirty="0" smtClean="0"/>
              <a:t> </a:t>
            </a:r>
            <a:r>
              <a:rPr lang="en-US" sz="2800" dirty="0" err="1" smtClean="0"/>
              <a:t>động</a:t>
            </a:r>
            <a:r>
              <a:rPr lang="en-US" sz="2800" dirty="0" smtClean="0"/>
              <a:t> </a:t>
            </a:r>
            <a:r>
              <a:rPr lang="en-US" sz="2800" dirty="0" err="1" smtClean="0"/>
              <a:t>cá</a:t>
            </a:r>
            <a:r>
              <a:rPr lang="en-US" sz="2800" dirty="0" smtClean="0"/>
              <a:t> </a:t>
            </a:r>
            <a:r>
              <a:rPr lang="en-US" sz="2800" dirty="0" err="1" smtClean="0"/>
              <a:t>nhân</a:t>
            </a:r>
            <a:r>
              <a:rPr lang="en-US" sz="2800" dirty="0" smtClean="0"/>
              <a:t>:</a:t>
            </a:r>
          </a:p>
          <a:p>
            <a:pPr lvl="0">
              <a:buFont typeface="Wingdings" pitchFamily="2" charset="2"/>
              <a:buChar char="Ø"/>
            </a:pPr>
            <a:r>
              <a:rPr lang="en-US" sz="3600" dirty="0" smtClean="0"/>
              <a:t>   </a:t>
            </a:r>
            <a:r>
              <a:rPr lang="en-US" sz="2800" dirty="0" smtClean="0"/>
              <a:t>Theo </a:t>
            </a:r>
            <a:r>
              <a:rPr lang="en-US" sz="2800" dirty="0" err="1" smtClean="0"/>
              <a:t>thầy</a:t>
            </a:r>
            <a:r>
              <a:rPr lang="en-US" sz="2800" dirty="0" smtClean="0"/>
              <a:t> </a:t>
            </a:r>
            <a:r>
              <a:rPr lang="en-US" sz="2800" dirty="0" err="1" smtClean="0"/>
              <a:t>cô</a:t>
            </a:r>
            <a:r>
              <a:rPr lang="en-US" sz="2800" dirty="0" smtClean="0"/>
              <a:t>, </a:t>
            </a:r>
            <a:r>
              <a:rPr lang="en-US" sz="2800" dirty="0" err="1" smtClean="0"/>
              <a:t>thế</a:t>
            </a:r>
            <a:r>
              <a:rPr lang="en-US" sz="2800" dirty="0" smtClean="0"/>
              <a:t> </a:t>
            </a:r>
            <a:r>
              <a:rPr lang="en-US" sz="2800" dirty="0" err="1" smtClean="0"/>
              <a:t>nào</a:t>
            </a:r>
            <a:r>
              <a:rPr lang="en-US" sz="2800" dirty="0" smtClean="0"/>
              <a:t> </a:t>
            </a:r>
            <a:r>
              <a:rPr lang="en-US" sz="2800" dirty="0" err="1" smtClean="0"/>
              <a:t>là</a:t>
            </a:r>
            <a:r>
              <a:rPr lang="en-US" sz="2800" dirty="0" smtClean="0"/>
              <a:t> </a:t>
            </a:r>
            <a:r>
              <a:rPr lang="en-US" sz="2800" dirty="0" err="1" smtClean="0"/>
              <a:t>học</a:t>
            </a:r>
            <a:r>
              <a:rPr lang="en-US" sz="2800" dirty="0" smtClean="0"/>
              <a:t> </a:t>
            </a:r>
            <a:r>
              <a:rPr lang="en-US" sz="2800" dirty="0" err="1" smtClean="0"/>
              <a:t>sinh</a:t>
            </a:r>
            <a:r>
              <a:rPr lang="en-US" sz="2800" dirty="0" smtClean="0"/>
              <a:t> </a:t>
            </a:r>
            <a:r>
              <a:rPr lang="en-US" sz="2800" dirty="0" err="1" smtClean="0"/>
              <a:t>được</a:t>
            </a:r>
            <a:r>
              <a:rPr lang="en-US" sz="2800" dirty="0" smtClean="0"/>
              <a:t> </a:t>
            </a:r>
            <a:r>
              <a:rPr lang="en-US" sz="2800" dirty="0" err="1" smtClean="0"/>
              <a:t>tham</a:t>
            </a:r>
            <a:r>
              <a:rPr lang="en-US" sz="2800" dirty="0" smtClean="0"/>
              <a:t> </a:t>
            </a:r>
            <a:r>
              <a:rPr lang="en-US" sz="2800" dirty="0" err="1" smtClean="0"/>
              <a:t>gia</a:t>
            </a:r>
            <a:r>
              <a:rPr lang="en-US" sz="2800" dirty="0" smtClean="0"/>
              <a:t>?</a:t>
            </a:r>
          </a:p>
          <a:p>
            <a:pPr lvl="0">
              <a:buFont typeface="Wingdings" pitchFamily="2" charset="2"/>
              <a:buChar char="Ø"/>
            </a:pPr>
            <a:r>
              <a:rPr lang="en-US" sz="2800" dirty="0" smtClean="0">
                <a:sym typeface="Wingdings" pitchFamily="2" charset="2"/>
              </a:rPr>
              <a:t>     </a:t>
            </a:r>
            <a:r>
              <a:rPr lang="en-US" sz="2800" dirty="0" err="1" smtClean="0">
                <a:sym typeface="Wingdings" pitchFamily="2" charset="2"/>
              </a:rPr>
              <a:t>Việc</a:t>
            </a:r>
            <a:r>
              <a:rPr lang="en-US" sz="2800" dirty="0" smtClean="0">
                <a:sym typeface="Wingdings" pitchFamily="2" charset="2"/>
              </a:rPr>
              <a:t> </a:t>
            </a:r>
            <a:r>
              <a:rPr lang="en-US" sz="2800" dirty="0" err="1" smtClean="0">
                <a:sym typeface="Wingdings" pitchFamily="2" charset="2"/>
              </a:rPr>
              <a:t>học</a:t>
            </a:r>
            <a:r>
              <a:rPr lang="en-US" sz="2800" dirty="0" smtClean="0">
                <a:sym typeface="Wingdings" pitchFamily="2" charset="2"/>
              </a:rPr>
              <a:t> </a:t>
            </a:r>
            <a:r>
              <a:rPr lang="en-US" sz="2800" dirty="0" err="1" smtClean="0">
                <a:sym typeface="Wingdings" pitchFamily="2" charset="2"/>
              </a:rPr>
              <a:t>sinh</a:t>
            </a:r>
            <a:r>
              <a:rPr lang="en-US" sz="2800" dirty="0" smtClean="0">
                <a:sym typeface="Wingdings" pitchFamily="2" charset="2"/>
              </a:rPr>
              <a:t> </a:t>
            </a:r>
            <a:r>
              <a:rPr lang="en-US" sz="2800" dirty="0" err="1" smtClean="0">
                <a:sym typeface="Wingdings" pitchFamily="2" charset="2"/>
              </a:rPr>
              <a:t>tham</a:t>
            </a:r>
            <a:r>
              <a:rPr lang="en-US" sz="2800" dirty="0" smtClean="0">
                <a:sym typeface="Wingdings" pitchFamily="2" charset="2"/>
              </a:rPr>
              <a:t> </a:t>
            </a:r>
            <a:r>
              <a:rPr lang="en-US" sz="2800" dirty="0" err="1" smtClean="0">
                <a:sym typeface="Wingdings" pitchFamily="2" charset="2"/>
              </a:rPr>
              <a:t>gia</a:t>
            </a:r>
            <a:r>
              <a:rPr lang="en-US" sz="2800" dirty="0" smtClean="0">
                <a:sym typeface="Wingdings" pitchFamily="2" charset="2"/>
              </a:rPr>
              <a:t> </a:t>
            </a:r>
            <a:r>
              <a:rPr lang="en-US" sz="2800" dirty="0" err="1" smtClean="0">
                <a:sym typeface="Wingdings" pitchFamily="2" charset="2"/>
              </a:rPr>
              <a:t>xây</a:t>
            </a:r>
            <a:r>
              <a:rPr lang="en-US" sz="2800" dirty="0" smtClean="0">
                <a:sym typeface="Wingdings" pitchFamily="2" charset="2"/>
              </a:rPr>
              <a:t> </a:t>
            </a:r>
            <a:r>
              <a:rPr lang="en-US" sz="2800" dirty="0" err="1" smtClean="0">
                <a:sym typeface="Wingdings" pitchFamily="2" charset="2"/>
              </a:rPr>
              <a:t>dựng</a:t>
            </a:r>
            <a:r>
              <a:rPr lang="en-US" sz="2800" dirty="0" smtClean="0">
                <a:sym typeface="Wingdings" pitchFamily="2" charset="2"/>
              </a:rPr>
              <a:t> </a:t>
            </a:r>
            <a:r>
              <a:rPr lang="en-US" sz="2800" dirty="0" err="1" smtClean="0">
                <a:sym typeface="Wingdings" pitchFamily="2" charset="2"/>
              </a:rPr>
              <a:t>và</a:t>
            </a:r>
            <a:r>
              <a:rPr lang="en-US" sz="2800" dirty="0" smtClean="0">
                <a:sym typeface="Wingdings" pitchFamily="2" charset="2"/>
              </a:rPr>
              <a:t> </a:t>
            </a:r>
            <a:r>
              <a:rPr lang="en-US" sz="2800" dirty="0" err="1" smtClean="0">
                <a:sym typeface="Wingdings" pitchFamily="2" charset="2"/>
              </a:rPr>
              <a:t>giám</a:t>
            </a:r>
            <a:r>
              <a:rPr lang="en-US" sz="2800" dirty="0" smtClean="0">
                <a:sym typeface="Wingdings" pitchFamily="2" charset="2"/>
              </a:rPr>
              <a:t> </a:t>
            </a:r>
            <a:r>
              <a:rPr lang="en-US" sz="2800" dirty="0" err="1" smtClean="0">
                <a:sym typeface="Wingdings" pitchFamily="2" charset="2"/>
              </a:rPr>
              <a:t>sát</a:t>
            </a:r>
            <a:r>
              <a:rPr lang="en-US" sz="2800" dirty="0" smtClean="0">
                <a:sym typeface="Wingdings" pitchFamily="2" charset="2"/>
              </a:rPr>
              <a:t> </a:t>
            </a:r>
            <a:r>
              <a:rPr lang="en-US" sz="2800" dirty="0" err="1" smtClean="0">
                <a:sym typeface="Wingdings" pitchFamily="2" charset="2"/>
              </a:rPr>
              <a:t>nội</a:t>
            </a:r>
            <a:r>
              <a:rPr lang="en-US" sz="2800" dirty="0" smtClean="0">
                <a:sym typeface="Wingdings" pitchFamily="2" charset="2"/>
              </a:rPr>
              <a:t> </a:t>
            </a:r>
          </a:p>
          <a:p>
            <a:pPr lvl="0">
              <a:buNone/>
            </a:pPr>
            <a:r>
              <a:rPr lang="en-US" sz="2800" dirty="0" smtClean="0">
                <a:sym typeface="Wingdings" pitchFamily="2" charset="2"/>
              </a:rPr>
              <a:t>        </a:t>
            </a:r>
            <a:r>
              <a:rPr lang="en-US" sz="2800" dirty="0" err="1" smtClean="0">
                <a:sym typeface="Wingdings" pitchFamily="2" charset="2"/>
              </a:rPr>
              <a:t>quy</a:t>
            </a:r>
            <a:r>
              <a:rPr lang="en-US" sz="2800" dirty="0" smtClean="0">
                <a:sym typeface="Wingdings" pitchFamily="2" charset="2"/>
              </a:rPr>
              <a:t> </a:t>
            </a:r>
            <a:r>
              <a:rPr lang="en-US" sz="2800" dirty="0" err="1" smtClean="0">
                <a:sym typeface="Wingdings" pitchFamily="2" charset="2"/>
              </a:rPr>
              <a:t>lớp</a:t>
            </a:r>
            <a:r>
              <a:rPr lang="en-US" sz="2800" dirty="0" smtClean="0">
                <a:sym typeface="Wingdings" pitchFamily="2" charset="2"/>
              </a:rPr>
              <a:t> </a:t>
            </a:r>
            <a:r>
              <a:rPr lang="en-US" sz="2800" dirty="0" err="1" smtClean="0">
                <a:sym typeface="Wingdings" pitchFamily="2" charset="2"/>
              </a:rPr>
              <a:t>học</a:t>
            </a:r>
            <a:r>
              <a:rPr lang="en-US" sz="2800" dirty="0" smtClean="0">
                <a:sym typeface="Wingdings" pitchFamily="2" charset="2"/>
              </a:rPr>
              <a:t> </a:t>
            </a:r>
            <a:r>
              <a:rPr lang="en-US" sz="2800" dirty="0" err="1" smtClean="0">
                <a:sym typeface="Wingdings" pitchFamily="2" charset="2"/>
              </a:rPr>
              <a:t>có</a:t>
            </a:r>
            <a:r>
              <a:rPr lang="en-US" sz="2800" dirty="0" smtClean="0">
                <a:sym typeface="Wingdings" pitchFamily="2" charset="2"/>
              </a:rPr>
              <a:t> </a:t>
            </a:r>
            <a:r>
              <a:rPr lang="en-US" sz="2800" dirty="0" err="1" smtClean="0">
                <a:sym typeface="Wingdings" pitchFamily="2" charset="2"/>
              </a:rPr>
              <a:t>những</a:t>
            </a:r>
            <a:r>
              <a:rPr lang="en-US" sz="2800" dirty="0" smtClean="0">
                <a:sym typeface="Wingdings" pitchFamily="2" charset="2"/>
              </a:rPr>
              <a:t> </a:t>
            </a:r>
            <a:r>
              <a:rPr lang="en-US" sz="2800" dirty="0" err="1" smtClean="0">
                <a:sym typeface="Wingdings" pitchFamily="2" charset="2"/>
              </a:rPr>
              <a:t>lợi</a:t>
            </a:r>
            <a:r>
              <a:rPr lang="en-US" sz="2800" dirty="0" smtClean="0">
                <a:sym typeface="Wingdings" pitchFamily="2" charset="2"/>
              </a:rPr>
              <a:t> </a:t>
            </a:r>
            <a:r>
              <a:rPr lang="en-US" sz="2800" dirty="0" err="1" smtClean="0">
                <a:sym typeface="Wingdings" pitchFamily="2" charset="2"/>
              </a:rPr>
              <a:t>ích</a:t>
            </a:r>
            <a:r>
              <a:rPr lang="en-US" sz="2800" dirty="0" smtClean="0">
                <a:sym typeface="Wingdings" pitchFamily="2" charset="2"/>
              </a:rPr>
              <a:t> </a:t>
            </a:r>
            <a:r>
              <a:rPr lang="en-US" sz="2800" dirty="0" err="1" smtClean="0">
                <a:sym typeface="Wingdings" pitchFamily="2" charset="2"/>
              </a:rPr>
              <a:t>gì</a:t>
            </a:r>
            <a:r>
              <a:rPr lang="en-US" sz="2800" dirty="0" smtClean="0">
                <a:sym typeface="Wingdings" pitchFamily="2" charset="2"/>
              </a:rPr>
              <a:t>? </a:t>
            </a:r>
          </a:p>
          <a:p>
            <a:pPr lvl="0">
              <a:buFont typeface="Wingdings" pitchFamily="2" charset="2"/>
              <a:buChar char="Ø"/>
            </a:pPr>
            <a:r>
              <a:rPr lang="en-US" sz="2800" dirty="0" smtClean="0">
                <a:sym typeface="Wingdings" pitchFamily="2" charset="2"/>
              </a:rPr>
              <a:t>     </a:t>
            </a:r>
            <a:r>
              <a:rPr lang="en-US" sz="2800" dirty="0" err="1" smtClean="0">
                <a:sym typeface="Wingdings" pitchFamily="2" charset="2"/>
              </a:rPr>
              <a:t>Khi</a:t>
            </a:r>
            <a:r>
              <a:rPr lang="en-US" sz="2800" dirty="0" smtClean="0">
                <a:sym typeface="Wingdings" pitchFamily="2" charset="2"/>
              </a:rPr>
              <a:t> </a:t>
            </a:r>
            <a:r>
              <a:rPr lang="en-US" sz="2800" dirty="0" err="1" smtClean="0">
                <a:sym typeface="Wingdings" pitchFamily="2" charset="2"/>
              </a:rPr>
              <a:t>áp</a:t>
            </a:r>
            <a:r>
              <a:rPr lang="en-US" sz="2800" dirty="0" smtClean="0">
                <a:sym typeface="Wingdings" pitchFamily="2" charset="2"/>
              </a:rPr>
              <a:t> </a:t>
            </a:r>
            <a:r>
              <a:rPr lang="en-US" sz="2800" dirty="0" err="1" smtClean="0">
                <a:sym typeface="Wingdings" pitchFamily="2" charset="2"/>
              </a:rPr>
              <a:t>dụng</a:t>
            </a:r>
            <a:r>
              <a:rPr lang="en-US" sz="2800" dirty="0" smtClean="0">
                <a:sym typeface="Wingdings" pitchFamily="2" charset="2"/>
              </a:rPr>
              <a:t>, GV </a:t>
            </a:r>
            <a:r>
              <a:rPr lang="en-US" sz="2800" dirty="0" err="1" smtClean="0">
                <a:sym typeface="Wingdings" pitchFamily="2" charset="2"/>
              </a:rPr>
              <a:t>cần</a:t>
            </a:r>
            <a:r>
              <a:rPr lang="en-US" sz="2800" dirty="0" smtClean="0">
                <a:sym typeface="Wingdings" pitchFamily="2" charset="2"/>
              </a:rPr>
              <a:t> </a:t>
            </a:r>
            <a:r>
              <a:rPr lang="en-US" sz="2800" dirty="0" err="1" smtClean="0">
                <a:sym typeface="Wingdings" pitchFamily="2" charset="2"/>
              </a:rPr>
              <a:t>lưu</a:t>
            </a:r>
            <a:r>
              <a:rPr lang="en-US" sz="2800" dirty="0" smtClean="0">
                <a:sym typeface="Wingdings" pitchFamily="2" charset="2"/>
              </a:rPr>
              <a:t> ý </a:t>
            </a:r>
            <a:r>
              <a:rPr lang="en-US" sz="2800" dirty="0" err="1" smtClean="0">
                <a:sym typeface="Wingdings" pitchFamily="2" charset="2"/>
              </a:rPr>
              <a:t>những</a:t>
            </a:r>
            <a:r>
              <a:rPr lang="en-US" sz="2800" dirty="0" smtClean="0">
                <a:sym typeface="Wingdings" pitchFamily="2" charset="2"/>
              </a:rPr>
              <a:t> </a:t>
            </a:r>
            <a:r>
              <a:rPr lang="en-US" sz="2800" dirty="0" err="1" smtClean="0">
                <a:sym typeface="Wingdings" pitchFamily="2" charset="2"/>
              </a:rPr>
              <a:t>gì</a:t>
            </a:r>
            <a:r>
              <a:rPr lang="en-US" sz="2800" dirty="0" smtClean="0">
                <a:sym typeface="Wingdings" pitchFamily="2" charset="2"/>
              </a:rPr>
              <a:t>?</a:t>
            </a:r>
          </a:p>
          <a:p>
            <a:pPr lvl="0">
              <a:buFont typeface="Wingdings" pitchFamily="2" charset="2"/>
              <a:buChar char="Ø"/>
            </a:pPr>
            <a:endParaRPr lang="en-US" sz="2800" dirty="0" smtClean="0">
              <a:sym typeface="Wingdings" pitchFamily="2" charset="2"/>
            </a:endParaRPr>
          </a:p>
          <a:p>
            <a:pPr lvl="0">
              <a:buNone/>
            </a:pPr>
            <a:endParaRPr lang="en-US" sz="2800" dirty="0" smtClean="0">
              <a:sym typeface="Wingdings" pitchFamily="2" charset="2"/>
            </a:endParaRPr>
          </a:p>
          <a:p>
            <a:pPr lvl="0">
              <a:buFont typeface="Wingdings" pitchFamily="2" charset="2"/>
              <a:buChar char="Ø"/>
            </a:pPr>
            <a:endParaRPr lang="en-US" sz="2800" dirty="0" smtClean="0">
              <a:sym typeface="Wingdings" pitchFamily="2" charset="2"/>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3" name="Rectangle 3"/>
          <p:cNvSpPr>
            <a:spLocks noGrp="1" noChangeArrowheads="1"/>
          </p:cNvSpPr>
          <p:nvPr>
            <p:ph idx="1"/>
          </p:nvPr>
        </p:nvSpPr>
        <p:spPr>
          <a:xfrm>
            <a:off x="457200" y="381000"/>
            <a:ext cx="8229600" cy="5257800"/>
          </a:xfrm>
        </p:spPr>
        <p:txBody>
          <a:bodyPr>
            <a:normAutofit/>
          </a:bodyPr>
          <a:lstStyle/>
          <a:p>
            <a:pPr algn="ctr">
              <a:buNone/>
            </a:pPr>
            <a:r>
              <a:rPr lang="es-ES_tradnl" sz="2800" b="1" dirty="0" err="1" smtClean="0"/>
              <a:t>III.Nhóm</a:t>
            </a:r>
            <a:r>
              <a:rPr lang="es-ES_tradnl" sz="2800" b="1" dirty="0" smtClean="0"/>
              <a:t> </a:t>
            </a:r>
            <a:r>
              <a:rPr lang="es-ES_tradnl" sz="2800" b="1" dirty="0" err="1" smtClean="0"/>
              <a:t>biện</a:t>
            </a:r>
            <a:r>
              <a:rPr lang="es-ES_tradnl" sz="2800" b="1" dirty="0" smtClean="0"/>
              <a:t> </a:t>
            </a:r>
            <a:r>
              <a:rPr lang="es-ES_tradnl" sz="2800" b="1" dirty="0" err="1" smtClean="0"/>
              <a:t>pháp</a:t>
            </a:r>
            <a:r>
              <a:rPr lang="es-ES_tradnl" sz="2800" b="1" dirty="0" smtClean="0"/>
              <a:t> t</a:t>
            </a:r>
            <a:r>
              <a:rPr lang="vi-VN" sz="2800" b="1" dirty="0" smtClean="0"/>
              <a:t>ăng cường sự tham gia </a:t>
            </a:r>
            <a:r>
              <a:rPr lang="vi-VN" sz="2800" b="1" smtClean="0"/>
              <a:t>của </a:t>
            </a:r>
            <a:r>
              <a:rPr lang="vi-VN" sz="2800" b="1" smtClean="0"/>
              <a:t>h</a:t>
            </a:r>
            <a:r>
              <a:rPr lang="en-US" sz="2800" b="1" smtClean="0"/>
              <a:t>ọc</a:t>
            </a:r>
            <a:r>
              <a:rPr lang="vi-VN" sz="2800" b="1" smtClean="0"/>
              <a:t> </a:t>
            </a:r>
            <a:r>
              <a:rPr lang="vi-VN" sz="2800" b="1" dirty="0" smtClean="0"/>
              <a:t>sinh trong việc xây dựng và giám sát nội quy</a:t>
            </a:r>
            <a:endParaRPr lang="en-US" sz="2800" b="1" dirty="0" smtClean="0"/>
          </a:p>
          <a:p>
            <a:pPr>
              <a:buNone/>
            </a:pPr>
            <a:endParaRPr lang="en-US" sz="2800" dirty="0" smtClean="0">
              <a:sym typeface="Wingdings" pitchFamily="2" charset="2"/>
            </a:endParaRPr>
          </a:p>
          <a:p>
            <a:pPr>
              <a:buNone/>
            </a:pPr>
            <a:r>
              <a:rPr lang="es-ES_tradnl" sz="2800" dirty="0" err="1" smtClean="0"/>
              <a:t>Học</a:t>
            </a:r>
            <a:r>
              <a:rPr lang="es-ES_tradnl" sz="2800" dirty="0" smtClean="0"/>
              <a:t> </a:t>
            </a:r>
            <a:r>
              <a:rPr lang="es-ES_tradnl" sz="2800" dirty="0" err="1" smtClean="0"/>
              <a:t>sinh</a:t>
            </a:r>
            <a:r>
              <a:rPr lang="es-ES_tradnl" sz="2800" dirty="0" smtClean="0"/>
              <a:t> </a:t>
            </a:r>
            <a:r>
              <a:rPr lang="es-ES_tradnl" sz="2800" dirty="0" err="1" smtClean="0"/>
              <a:t>tham</a:t>
            </a:r>
            <a:r>
              <a:rPr lang="es-ES_tradnl" sz="2800" dirty="0" smtClean="0"/>
              <a:t> </a:t>
            </a:r>
            <a:r>
              <a:rPr lang="es-ES_tradnl" sz="2800" dirty="0" err="1" smtClean="0"/>
              <a:t>gia</a:t>
            </a:r>
            <a:r>
              <a:rPr lang="es-ES_tradnl" sz="2800" dirty="0" smtClean="0"/>
              <a:t> </a:t>
            </a:r>
            <a:r>
              <a:rPr lang="es-ES_tradnl" sz="2800" dirty="0" err="1" smtClean="0"/>
              <a:t>là</a:t>
            </a:r>
            <a:r>
              <a:rPr lang="es-ES_tradnl" sz="2800" dirty="0" smtClean="0"/>
              <a:t> </a:t>
            </a:r>
            <a:r>
              <a:rPr lang="es-ES_tradnl" sz="2800" dirty="0" err="1" smtClean="0"/>
              <a:t>học</a:t>
            </a:r>
            <a:r>
              <a:rPr lang="es-ES_tradnl" sz="2800" dirty="0" smtClean="0"/>
              <a:t> </a:t>
            </a:r>
            <a:r>
              <a:rPr lang="es-ES_tradnl" sz="2800" dirty="0" err="1" smtClean="0"/>
              <a:t>sinh</a:t>
            </a:r>
            <a:r>
              <a:rPr lang="es-ES_tradnl" sz="2800" dirty="0" smtClean="0"/>
              <a:t>:</a:t>
            </a:r>
            <a:endParaRPr lang="en-US" sz="2800" dirty="0" smtClean="0"/>
          </a:p>
          <a:p>
            <a:pPr lvl="0"/>
            <a:r>
              <a:rPr lang="es-ES_tradnl" sz="2800" dirty="0" err="1" smtClean="0"/>
              <a:t>Được</a:t>
            </a:r>
            <a:r>
              <a:rPr lang="es-ES_tradnl" sz="2800" dirty="0" smtClean="0"/>
              <a:t> </a:t>
            </a:r>
            <a:r>
              <a:rPr lang="es-ES_tradnl" sz="2800" dirty="0" err="1" smtClean="0"/>
              <a:t>cung</a:t>
            </a:r>
            <a:r>
              <a:rPr lang="es-ES_tradnl" sz="2800" dirty="0" smtClean="0"/>
              <a:t> </a:t>
            </a:r>
            <a:r>
              <a:rPr lang="es-ES_tradnl" sz="2800" dirty="0" err="1" smtClean="0"/>
              <a:t>cấp</a:t>
            </a:r>
            <a:r>
              <a:rPr lang="es-ES_tradnl" sz="2800" dirty="0" smtClean="0"/>
              <a:t> </a:t>
            </a:r>
            <a:r>
              <a:rPr lang="es-ES_tradnl" sz="2800" dirty="0" err="1" smtClean="0"/>
              <a:t>thông</a:t>
            </a:r>
            <a:r>
              <a:rPr lang="es-ES_tradnl" sz="2800" dirty="0" smtClean="0"/>
              <a:t> </a:t>
            </a:r>
            <a:r>
              <a:rPr lang="es-ES_tradnl" sz="2800" dirty="0" err="1" smtClean="0"/>
              <a:t>tin</a:t>
            </a:r>
            <a:endParaRPr lang="en-US" sz="2800" dirty="0" smtClean="0"/>
          </a:p>
          <a:p>
            <a:pPr lvl="0"/>
            <a:r>
              <a:rPr lang="es-ES_tradnl" sz="2800" dirty="0" err="1" smtClean="0"/>
              <a:t>Được</a:t>
            </a:r>
            <a:r>
              <a:rPr lang="es-ES_tradnl" sz="2800" dirty="0" smtClean="0"/>
              <a:t> </a:t>
            </a:r>
            <a:r>
              <a:rPr lang="es-ES_tradnl" sz="2800" dirty="0" err="1" smtClean="0"/>
              <a:t>hỏi</a:t>
            </a:r>
            <a:r>
              <a:rPr lang="es-ES_tradnl" sz="2800" dirty="0" smtClean="0"/>
              <a:t> ý </a:t>
            </a:r>
            <a:r>
              <a:rPr lang="es-ES_tradnl" sz="2800" dirty="0" err="1" smtClean="0"/>
              <a:t>kiến</a:t>
            </a:r>
            <a:r>
              <a:rPr lang="es-ES_tradnl" sz="2800" dirty="0" smtClean="0"/>
              <a:t> </a:t>
            </a:r>
            <a:r>
              <a:rPr lang="en-US" sz="2800" dirty="0" err="1" smtClean="0"/>
              <a:t>về</a:t>
            </a:r>
            <a:r>
              <a:rPr lang="en-US" sz="2800" dirty="0" smtClean="0"/>
              <a:t> </a:t>
            </a:r>
            <a:r>
              <a:rPr lang="en-US" sz="2800" dirty="0" err="1" smtClean="0"/>
              <a:t>những</a:t>
            </a:r>
            <a:r>
              <a:rPr lang="en-US" sz="2800" dirty="0" smtClean="0"/>
              <a:t> </a:t>
            </a:r>
            <a:r>
              <a:rPr lang="en-US" sz="2800" dirty="0" err="1" smtClean="0"/>
              <a:t>vấn</a:t>
            </a:r>
            <a:r>
              <a:rPr lang="en-US" sz="2800" dirty="0" smtClean="0"/>
              <a:t> </a:t>
            </a:r>
            <a:r>
              <a:rPr lang="en-US" sz="2800" dirty="0" err="1" smtClean="0"/>
              <a:t>đề</a:t>
            </a:r>
            <a:r>
              <a:rPr lang="en-US" sz="2800" dirty="0" smtClean="0"/>
              <a:t> </a:t>
            </a:r>
            <a:r>
              <a:rPr lang="en-US" sz="2800" dirty="0" err="1" smtClean="0"/>
              <a:t>có</a:t>
            </a:r>
            <a:r>
              <a:rPr lang="en-US" sz="2800" dirty="0" smtClean="0"/>
              <a:t> </a:t>
            </a:r>
            <a:r>
              <a:rPr lang="en-US" sz="2800" dirty="0" err="1" smtClean="0"/>
              <a:t>liên</a:t>
            </a:r>
            <a:r>
              <a:rPr lang="en-US" sz="2800" dirty="0" smtClean="0"/>
              <a:t> </a:t>
            </a:r>
            <a:r>
              <a:rPr lang="en-US" sz="2800" dirty="0" err="1" smtClean="0"/>
              <a:t>quan</a:t>
            </a:r>
            <a:r>
              <a:rPr lang="en-US" sz="2800" dirty="0" smtClean="0"/>
              <a:t> </a:t>
            </a:r>
            <a:r>
              <a:rPr lang="en-US" sz="2800" dirty="0" err="1" smtClean="0"/>
              <a:t>đến</a:t>
            </a:r>
            <a:r>
              <a:rPr lang="en-US" sz="2800" dirty="0" smtClean="0"/>
              <a:t> </a:t>
            </a:r>
            <a:r>
              <a:rPr lang="en-US" sz="2800" dirty="0" err="1" smtClean="0"/>
              <a:t>bản</a:t>
            </a:r>
            <a:r>
              <a:rPr lang="en-US" sz="2800" dirty="0" smtClean="0"/>
              <a:t> </a:t>
            </a:r>
            <a:r>
              <a:rPr lang="en-US" sz="2800" dirty="0" err="1" smtClean="0"/>
              <a:t>thân</a:t>
            </a:r>
            <a:endParaRPr lang="en-US" sz="2800" dirty="0" smtClean="0"/>
          </a:p>
          <a:p>
            <a:pPr lvl="0"/>
            <a:r>
              <a:rPr lang="es-ES_tradnl" sz="2800" dirty="0" smtClean="0"/>
              <a:t>Ý </a:t>
            </a:r>
            <a:r>
              <a:rPr lang="es-ES_tradnl" sz="2800" dirty="0" err="1" smtClean="0"/>
              <a:t>kiến</a:t>
            </a:r>
            <a:r>
              <a:rPr lang="es-ES_tradnl" sz="2800" dirty="0" smtClean="0"/>
              <a:t> </a:t>
            </a:r>
            <a:r>
              <a:rPr lang="es-ES_tradnl" sz="2800" dirty="0" err="1" smtClean="0"/>
              <a:t>của</a:t>
            </a:r>
            <a:r>
              <a:rPr lang="es-ES_tradnl" sz="2800" dirty="0" smtClean="0"/>
              <a:t> </a:t>
            </a:r>
            <a:r>
              <a:rPr lang="es-ES_tradnl" sz="2800" dirty="0" err="1" smtClean="0"/>
              <a:t>các</a:t>
            </a:r>
            <a:r>
              <a:rPr lang="es-ES_tradnl" sz="2800" dirty="0" smtClean="0"/>
              <a:t> </a:t>
            </a:r>
            <a:r>
              <a:rPr lang="es-ES_tradnl" sz="2800" dirty="0" err="1" smtClean="0"/>
              <a:t>em</a:t>
            </a:r>
            <a:r>
              <a:rPr lang="es-ES_tradnl" sz="2800" dirty="0" smtClean="0"/>
              <a:t> </a:t>
            </a:r>
            <a:r>
              <a:rPr lang="es-ES_tradnl" sz="2800" dirty="0" err="1" smtClean="0"/>
              <a:t>được</a:t>
            </a:r>
            <a:r>
              <a:rPr lang="es-ES_tradnl" sz="2800" dirty="0" smtClean="0"/>
              <a:t> </a:t>
            </a:r>
            <a:r>
              <a:rPr lang="es-ES_tradnl" sz="2800" dirty="0" err="1" smtClean="0"/>
              <a:t>lắng</a:t>
            </a:r>
            <a:r>
              <a:rPr lang="es-ES_tradnl" sz="2800" dirty="0" smtClean="0"/>
              <a:t> </a:t>
            </a:r>
            <a:r>
              <a:rPr lang="es-ES_tradnl" sz="2800" dirty="0" err="1" smtClean="0"/>
              <a:t>nghe</a:t>
            </a:r>
            <a:r>
              <a:rPr lang="es-ES_tradnl" sz="2800" dirty="0" smtClean="0"/>
              <a:t>, </a:t>
            </a:r>
            <a:r>
              <a:rPr lang="es-ES_tradnl" sz="2800" dirty="0" err="1" smtClean="0"/>
              <a:t>tôn</a:t>
            </a:r>
            <a:r>
              <a:rPr lang="es-ES_tradnl" sz="2800" dirty="0" smtClean="0"/>
              <a:t> </a:t>
            </a:r>
            <a:r>
              <a:rPr lang="es-ES_tradnl" sz="2800" dirty="0" err="1" smtClean="0"/>
              <a:t>trọng</a:t>
            </a:r>
            <a:endParaRPr lang="en-US" sz="2800" dirty="0" smtClean="0"/>
          </a:p>
          <a:p>
            <a:pPr lvl="0"/>
            <a:r>
              <a:rPr lang="es-ES_tradnl" sz="2800" dirty="0" err="1" smtClean="0"/>
              <a:t>Được</a:t>
            </a:r>
            <a:r>
              <a:rPr lang="es-ES_tradnl" sz="2800" dirty="0" smtClean="0"/>
              <a:t> </a:t>
            </a:r>
            <a:r>
              <a:rPr lang="es-ES_tradnl" sz="2800" dirty="0" err="1" smtClean="0"/>
              <a:t>tham</a:t>
            </a:r>
            <a:r>
              <a:rPr lang="es-ES_tradnl" sz="2800" dirty="0" smtClean="0"/>
              <a:t> </a:t>
            </a:r>
            <a:r>
              <a:rPr lang="es-ES_tradnl" sz="2800" dirty="0" err="1" smtClean="0"/>
              <a:t>gia</a:t>
            </a:r>
            <a:r>
              <a:rPr lang="es-ES_tradnl" sz="2800" dirty="0" smtClean="0"/>
              <a:t> </a:t>
            </a:r>
            <a:r>
              <a:rPr lang="es-ES_tradnl" sz="2800" dirty="0" err="1" smtClean="0"/>
              <a:t>vào</a:t>
            </a:r>
            <a:r>
              <a:rPr lang="es-ES_tradnl" sz="2800" dirty="0" smtClean="0"/>
              <a:t> </a:t>
            </a:r>
            <a:r>
              <a:rPr lang="es-ES_tradnl" sz="2800" dirty="0" err="1" smtClean="0"/>
              <a:t>quá</a:t>
            </a:r>
            <a:r>
              <a:rPr lang="es-ES_tradnl" sz="2800" dirty="0" smtClean="0"/>
              <a:t> </a:t>
            </a:r>
            <a:r>
              <a:rPr lang="es-ES_tradnl" sz="2800" dirty="0" err="1" smtClean="0"/>
              <a:t>trình</a:t>
            </a:r>
            <a:r>
              <a:rPr lang="es-ES_tradnl" sz="2800" dirty="0" smtClean="0"/>
              <a:t> </a:t>
            </a:r>
            <a:r>
              <a:rPr lang="es-ES_tradnl" sz="2800" dirty="0" err="1" smtClean="0"/>
              <a:t>ra</a:t>
            </a:r>
            <a:r>
              <a:rPr lang="es-ES_tradnl" sz="2800" dirty="0" smtClean="0"/>
              <a:t> </a:t>
            </a:r>
            <a:r>
              <a:rPr lang="es-ES_tradnl" sz="2800" dirty="0" err="1" smtClean="0"/>
              <a:t>quyết</a:t>
            </a:r>
            <a:r>
              <a:rPr lang="es-ES_tradnl" sz="2800" dirty="0" smtClean="0"/>
              <a:t> </a:t>
            </a:r>
            <a:r>
              <a:rPr lang="es-ES_tradnl" sz="2800" dirty="0" err="1" smtClean="0"/>
              <a:t>định</a:t>
            </a:r>
            <a:r>
              <a:rPr lang="es-ES_tradnl" sz="2800" dirty="0" smtClean="0"/>
              <a:t> </a:t>
            </a:r>
            <a:endParaRPr lang="en-US" sz="2800" dirty="0" smtClean="0"/>
          </a:p>
          <a:p>
            <a:pPr lvl="0">
              <a:buFont typeface="Wingdings" pitchFamily="2" charset="2"/>
              <a:buChar char="Ø"/>
            </a:pPr>
            <a:endParaRPr lang="en-US" sz="2800" dirty="0" smtClean="0">
              <a:sym typeface="Wingdings" pitchFamily="2" charset="2"/>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3" name="Rectangle 3"/>
          <p:cNvSpPr>
            <a:spLocks noGrp="1" noChangeArrowheads="1"/>
          </p:cNvSpPr>
          <p:nvPr>
            <p:ph idx="1"/>
          </p:nvPr>
        </p:nvSpPr>
        <p:spPr>
          <a:xfrm>
            <a:off x="457200" y="381000"/>
            <a:ext cx="8229600" cy="5257800"/>
          </a:xfrm>
        </p:spPr>
        <p:txBody>
          <a:bodyPr>
            <a:normAutofit fontScale="92500" lnSpcReduction="20000"/>
          </a:bodyPr>
          <a:lstStyle/>
          <a:p>
            <a:pPr>
              <a:buNone/>
            </a:pPr>
            <a:r>
              <a:rPr lang="en-US" sz="2800" b="1" dirty="0" smtClean="0"/>
              <a:t> </a:t>
            </a:r>
            <a:r>
              <a:rPr lang="es-ES_tradnl" sz="2800" b="1" dirty="0" err="1"/>
              <a:t>III.Nhóm</a:t>
            </a:r>
            <a:r>
              <a:rPr lang="es-ES_tradnl" sz="2800" b="1" dirty="0"/>
              <a:t> </a:t>
            </a:r>
            <a:r>
              <a:rPr lang="es-ES_tradnl" sz="2800" b="1" dirty="0" err="1"/>
              <a:t>biện</a:t>
            </a:r>
            <a:r>
              <a:rPr lang="es-ES_tradnl" sz="2800" b="1" dirty="0"/>
              <a:t> </a:t>
            </a:r>
            <a:r>
              <a:rPr lang="es-ES_tradnl" sz="2800" b="1" dirty="0" err="1" smtClean="0"/>
              <a:t>pháp</a:t>
            </a:r>
            <a:r>
              <a:rPr lang="es-ES_tradnl" sz="2800" b="1" dirty="0"/>
              <a:t> </a:t>
            </a:r>
            <a:r>
              <a:rPr lang="en-US" sz="2800" b="1" dirty="0" smtClean="0"/>
              <a:t> t</a:t>
            </a:r>
            <a:r>
              <a:rPr lang="vi-VN" sz="2800" b="1" dirty="0" smtClean="0"/>
              <a:t>ăng cường sự tham gia của hoc sinh trong việc xây dựng và giám sát nội quy</a:t>
            </a:r>
            <a:r>
              <a:rPr lang="es-ES_tradnl" sz="2800" dirty="0" smtClean="0"/>
              <a:t> </a:t>
            </a:r>
            <a:r>
              <a:rPr lang="es-ES_tradnl" sz="2800" b="1" dirty="0" err="1" smtClean="0"/>
              <a:t>lớp</a:t>
            </a:r>
            <a:r>
              <a:rPr lang="es-ES_tradnl" sz="2800" b="1" dirty="0" smtClean="0"/>
              <a:t> </a:t>
            </a:r>
            <a:r>
              <a:rPr lang="es-ES_tradnl" sz="2800" b="1" dirty="0" err="1" smtClean="0"/>
              <a:t>học</a:t>
            </a:r>
            <a:endParaRPr lang="es-ES_tradnl" sz="2800" b="1" dirty="0" smtClean="0"/>
          </a:p>
          <a:p>
            <a:pPr>
              <a:buNone/>
            </a:pPr>
            <a:r>
              <a:rPr lang="es-ES_tradnl" sz="2800" b="1" dirty="0" smtClean="0"/>
              <a:t>3.1.</a:t>
            </a:r>
            <a:r>
              <a:rPr lang="es-ES_tradnl" sz="2800" b="1" i="1" dirty="0" smtClean="0"/>
              <a:t>Khuyến </a:t>
            </a:r>
            <a:r>
              <a:rPr lang="es-ES_tradnl" sz="2800" b="1" i="1" dirty="0" err="1"/>
              <a:t>khích</a:t>
            </a:r>
            <a:r>
              <a:rPr lang="es-ES_tradnl" sz="2800" b="1" i="1" dirty="0"/>
              <a:t>, </a:t>
            </a:r>
            <a:r>
              <a:rPr lang="es-ES_tradnl" sz="2800" b="1" i="1" dirty="0" err="1"/>
              <a:t>hướng</a:t>
            </a:r>
            <a:r>
              <a:rPr lang="es-ES_tradnl" sz="2800" b="1" i="1" dirty="0"/>
              <a:t> </a:t>
            </a:r>
            <a:r>
              <a:rPr lang="es-ES_tradnl" sz="2800" b="1" i="1" dirty="0" err="1"/>
              <a:t>dẫn</a:t>
            </a:r>
            <a:r>
              <a:rPr lang="es-ES_tradnl" sz="2800" b="1" i="1" dirty="0"/>
              <a:t> </a:t>
            </a:r>
            <a:r>
              <a:rPr lang="es-ES_tradnl" sz="2800" b="1" i="1" dirty="0" err="1"/>
              <a:t>học</a:t>
            </a:r>
            <a:r>
              <a:rPr lang="es-ES_tradnl" sz="2800" b="1" i="1" dirty="0"/>
              <a:t> </a:t>
            </a:r>
            <a:r>
              <a:rPr lang="es-ES_tradnl" sz="2800" b="1" i="1" dirty="0" err="1"/>
              <a:t>sinh</a:t>
            </a:r>
            <a:r>
              <a:rPr lang="es-ES_tradnl" sz="2800" b="1" i="1" dirty="0"/>
              <a:t> </a:t>
            </a:r>
            <a:r>
              <a:rPr lang="es-ES_tradnl" sz="2800" b="1" i="1" dirty="0" err="1"/>
              <a:t>tham</a:t>
            </a:r>
            <a:r>
              <a:rPr lang="es-ES_tradnl" sz="2800" b="1" i="1" dirty="0"/>
              <a:t> </a:t>
            </a:r>
            <a:r>
              <a:rPr lang="es-ES_tradnl" sz="2800" b="1" i="1" dirty="0" err="1"/>
              <a:t>gia</a:t>
            </a:r>
            <a:r>
              <a:rPr lang="es-ES_tradnl" sz="2800" b="1" i="1" dirty="0"/>
              <a:t> </a:t>
            </a:r>
            <a:r>
              <a:rPr lang="es-ES_tradnl" sz="2800" b="1" i="1" dirty="0" err="1"/>
              <a:t>xây</a:t>
            </a:r>
            <a:r>
              <a:rPr lang="es-ES_tradnl" sz="2800" b="1" i="1" dirty="0"/>
              <a:t> </a:t>
            </a:r>
            <a:r>
              <a:rPr lang="es-ES_tradnl" sz="2800" b="1" i="1" dirty="0" err="1"/>
              <a:t>dựng</a:t>
            </a:r>
            <a:r>
              <a:rPr lang="es-ES_tradnl" sz="2800" b="1" i="1" dirty="0"/>
              <a:t> </a:t>
            </a:r>
            <a:r>
              <a:rPr lang="es-ES_tradnl" sz="2800" b="1" i="1" dirty="0" err="1"/>
              <a:t>nội</a:t>
            </a:r>
            <a:r>
              <a:rPr lang="es-ES_tradnl" sz="2800" b="1" i="1" dirty="0"/>
              <a:t> </a:t>
            </a:r>
            <a:r>
              <a:rPr lang="es-ES_tradnl" sz="2800" b="1" i="1" dirty="0" err="1"/>
              <a:t>quy</a:t>
            </a:r>
            <a:endParaRPr lang="en-US" sz="2800" dirty="0"/>
          </a:p>
          <a:p>
            <a:pPr>
              <a:buNone/>
            </a:pPr>
            <a:r>
              <a:rPr lang="es-ES_tradnl" sz="2800" i="1" smtClean="0"/>
              <a:t>   </a:t>
            </a:r>
            <a:r>
              <a:rPr lang="es-ES_tradnl" sz="2800" i="1" dirty="0" err="1" smtClean="0"/>
              <a:t>Biện</a:t>
            </a:r>
            <a:r>
              <a:rPr lang="es-ES_tradnl" sz="2800" i="1" dirty="0" smtClean="0"/>
              <a:t> </a:t>
            </a:r>
            <a:r>
              <a:rPr lang="es-ES_tradnl" sz="2800" i="1" dirty="0" err="1" smtClean="0"/>
              <a:t>pháp</a:t>
            </a:r>
            <a:r>
              <a:rPr lang="es-ES_tradnl" sz="2800" i="1" dirty="0" smtClean="0"/>
              <a:t> </a:t>
            </a:r>
            <a:r>
              <a:rPr lang="es-ES_tradnl" sz="2800" i="1" dirty="0" err="1" smtClean="0"/>
              <a:t>này</a:t>
            </a:r>
            <a:r>
              <a:rPr lang="es-ES_tradnl" sz="2800" i="1" dirty="0" smtClean="0"/>
              <a:t> </a:t>
            </a:r>
            <a:r>
              <a:rPr lang="es-ES_tradnl" sz="2800" i="1" dirty="0" err="1" smtClean="0"/>
              <a:t>nhấn</a:t>
            </a:r>
            <a:r>
              <a:rPr lang="es-ES_tradnl" sz="2800" i="1" dirty="0" smtClean="0"/>
              <a:t> </a:t>
            </a:r>
            <a:r>
              <a:rPr lang="es-ES_tradnl" sz="2800" i="1" dirty="0" err="1" smtClean="0"/>
              <a:t>mạnh</a:t>
            </a:r>
            <a:r>
              <a:rPr lang="es-ES_tradnl" sz="2800" i="1" dirty="0" smtClean="0"/>
              <a:t> ý </a:t>
            </a:r>
            <a:r>
              <a:rPr lang="es-ES_tradnl" sz="2800" i="1" dirty="0" err="1" smtClean="0"/>
              <a:t>nghĩa</a:t>
            </a:r>
            <a:r>
              <a:rPr lang="es-ES_tradnl" sz="2800" i="1" dirty="0" smtClean="0"/>
              <a:t> </a:t>
            </a:r>
            <a:r>
              <a:rPr lang="es-ES_tradnl" sz="2800" i="1" dirty="0" err="1" smtClean="0"/>
              <a:t>quan</a:t>
            </a:r>
            <a:r>
              <a:rPr lang="es-ES_tradnl" sz="2800" i="1" dirty="0" smtClean="0"/>
              <a:t> </a:t>
            </a:r>
            <a:r>
              <a:rPr lang="es-ES_tradnl" sz="2800" i="1" dirty="0" err="1" smtClean="0"/>
              <a:t>trọng</a:t>
            </a:r>
            <a:r>
              <a:rPr lang="es-ES_tradnl" sz="2800" i="1" dirty="0" smtClean="0"/>
              <a:t> </a:t>
            </a:r>
            <a:r>
              <a:rPr lang="es-ES_tradnl" sz="2800" i="1" dirty="0" err="1" smtClean="0"/>
              <a:t>của</a:t>
            </a:r>
            <a:r>
              <a:rPr lang="es-ES_tradnl" sz="2800" i="1" dirty="0" smtClean="0"/>
              <a:t> </a:t>
            </a:r>
            <a:r>
              <a:rPr lang="es-ES_tradnl" sz="2800" i="1" dirty="0" err="1" smtClean="0"/>
              <a:t>việc</a:t>
            </a:r>
            <a:r>
              <a:rPr lang="es-ES_tradnl" sz="2800" i="1" dirty="0" smtClean="0"/>
              <a:t> </a:t>
            </a:r>
            <a:r>
              <a:rPr lang="es-ES_tradnl" sz="2800" i="1" dirty="0" err="1" smtClean="0"/>
              <a:t>cho</a:t>
            </a:r>
            <a:r>
              <a:rPr lang="es-ES_tradnl" sz="2800" i="1" dirty="0" smtClean="0"/>
              <a:t> </a:t>
            </a:r>
            <a:r>
              <a:rPr lang="es-ES_tradnl" sz="2800" i="1" dirty="0" err="1" smtClean="0"/>
              <a:t>trẻ</a:t>
            </a:r>
            <a:r>
              <a:rPr lang="es-ES_tradnl" sz="2800" i="1" dirty="0" smtClean="0"/>
              <a:t> </a:t>
            </a:r>
            <a:r>
              <a:rPr lang="es-ES_tradnl" sz="2800" i="1" dirty="0" err="1" smtClean="0"/>
              <a:t>em</a:t>
            </a:r>
            <a:r>
              <a:rPr lang="es-ES_tradnl" sz="2800" i="1" dirty="0" smtClean="0"/>
              <a:t> </a:t>
            </a:r>
            <a:r>
              <a:rPr lang="es-ES_tradnl" sz="2800" i="1" dirty="0" err="1" smtClean="0"/>
              <a:t>tham</a:t>
            </a:r>
            <a:r>
              <a:rPr lang="es-ES_tradnl" sz="2800" i="1" dirty="0" smtClean="0"/>
              <a:t> </a:t>
            </a:r>
            <a:r>
              <a:rPr lang="es-ES_tradnl" sz="2800" i="1" dirty="0" err="1" smtClean="0"/>
              <a:t>gia</a:t>
            </a:r>
            <a:r>
              <a:rPr lang="es-ES_tradnl" sz="2800" i="1" dirty="0" smtClean="0"/>
              <a:t> </a:t>
            </a:r>
            <a:r>
              <a:rPr lang="es-ES_tradnl" sz="2800" i="1" dirty="0" err="1" smtClean="0"/>
              <a:t>vào</a:t>
            </a:r>
            <a:r>
              <a:rPr lang="es-ES_tradnl" sz="2800" i="1" dirty="0" smtClean="0"/>
              <a:t> </a:t>
            </a:r>
            <a:r>
              <a:rPr lang="es-ES_tradnl" sz="2800" i="1" dirty="0" err="1" smtClean="0"/>
              <a:t>quá</a:t>
            </a:r>
            <a:r>
              <a:rPr lang="es-ES_tradnl" sz="2800" i="1" dirty="0" smtClean="0"/>
              <a:t> </a:t>
            </a:r>
            <a:r>
              <a:rPr lang="es-ES_tradnl" sz="2800" i="1" dirty="0" err="1" smtClean="0"/>
              <a:t>trình</a:t>
            </a:r>
            <a:r>
              <a:rPr lang="es-ES_tradnl" sz="2800" i="1" dirty="0" smtClean="0"/>
              <a:t> </a:t>
            </a:r>
            <a:r>
              <a:rPr lang="es-ES_tradnl" sz="2800" i="1" dirty="0" err="1" smtClean="0"/>
              <a:t>ra</a:t>
            </a:r>
            <a:r>
              <a:rPr lang="es-ES_tradnl" sz="2800" i="1" dirty="0" smtClean="0"/>
              <a:t> </a:t>
            </a:r>
            <a:r>
              <a:rPr lang="es-ES_tradnl" sz="2800" i="1" dirty="0" err="1" smtClean="0"/>
              <a:t>quyết</a:t>
            </a:r>
            <a:r>
              <a:rPr lang="es-ES_tradnl" sz="2800" i="1" dirty="0" smtClean="0"/>
              <a:t> </a:t>
            </a:r>
            <a:r>
              <a:rPr lang="es-ES_tradnl" sz="2800" i="1" dirty="0" err="1" smtClean="0"/>
              <a:t>định</a:t>
            </a:r>
            <a:r>
              <a:rPr lang="es-ES_tradnl" sz="2800" i="1" dirty="0" smtClean="0"/>
              <a:t> </a:t>
            </a:r>
            <a:r>
              <a:rPr lang="es-ES_tradnl" sz="2800" i="1" dirty="0" err="1" smtClean="0"/>
              <a:t>trong</a:t>
            </a:r>
            <a:r>
              <a:rPr lang="es-ES_tradnl" sz="2800" i="1" dirty="0" smtClean="0"/>
              <a:t> </a:t>
            </a:r>
            <a:r>
              <a:rPr lang="es-ES_tradnl" sz="2800" i="1" dirty="0" err="1" smtClean="0"/>
              <a:t>lớp</a:t>
            </a:r>
            <a:r>
              <a:rPr lang="es-ES_tradnl" sz="2800" i="1" dirty="0" smtClean="0"/>
              <a:t> </a:t>
            </a:r>
            <a:r>
              <a:rPr lang="es-ES_tradnl" sz="2800" i="1" dirty="0" err="1" smtClean="0"/>
              <a:t>học</a:t>
            </a:r>
            <a:r>
              <a:rPr lang="es-ES_tradnl" sz="2800" i="1" dirty="0" smtClean="0"/>
              <a:t>. </a:t>
            </a:r>
          </a:p>
          <a:p>
            <a:pPr>
              <a:buFont typeface="Wingdings" pitchFamily="2" charset="2"/>
              <a:buChar char="Ø"/>
            </a:pPr>
            <a:r>
              <a:rPr lang="es-ES_tradnl" sz="3000" dirty="0" smtClean="0">
                <a:latin typeface="Times New Roman" pitchFamily="18" charset="0"/>
                <a:cs typeface="Times New Roman" pitchFamily="18" charset="0"/>
              </a:rPr>
              <a:t>  </a:t>
            </a:r>
            <a:r>
              <a:rPr lang="es-ES_tradnl" sz="3000" dirty="0" err="1" smtClean="0">
                <a:latin typeface="Times New Roman" pitchFamily="18" charset="0"/>
                <a:cs typeface="Times New Roman" pitchFamily="18" charset="0"/>
              </a:rPr>
              <a:t>Cụ</a:t>
            </a:r>
            <a:r>
              <a:rPr lang="es-ES_tradnl" sz="3000" dirty="0" smtClean="0">
                <a:latin typeface="Times New Roman" pitchFamily="18" charset="0"/>
                <a:cs typeface="Times New Roman" pitchFamily="18" charset="0"/>
              </a:rPr>
              <a:t> </a:t>
            </a:r>
            <a:r>
              <a:rPr lang="es-ES_tradnl" sz="3000" dirty="0" err="1" smtClean="0">
                <a:latin typeface="Times New Roman" pitchFamily="18" charset="0"/>
                <a:cs typeface="Times New Roman" pitchFamily="18" charset="0"/>
              </a:rPr>
              <a:t>thể</a:t>
            </a:r>
            <a:r>
              <a:rPr lang="es-ES_tradnl" sz="3000" dirty="0" smtClean="0">
                <a:latin typeface="Times New Roman" pitchFamily="18" charset="0"/>
                <a:cs typeface="Times New Roman" pitchFamily="18" charset="0"/>
              </a:rPr>
              <a:t> </a:t>
            </a:r>
            <a:r>
              <a:rPr lang="es-ES_tradnl" sz="3000" dirty="0" err="1" smtClean="0">
                <a:latin typeface="Times New Roman" pitchFamily="18" charset="0"/>
                <a:cs typeface="Times New Roman" pitchFamily="18" charset="0"/>
              </a:rPr>
              <a:t>là</a:t>
            </a:r>
            <a:r>
              <a:rPr lang="es-ES_tradnl" sz="3000" dirty="0" smtClean="0">
                <a:latin typeface="Times New Roman" pitchFamily="18" charset="0"/>
                <a:cs typeface="Times New Roman" pitchFamily="18" charset="0"/>
              </a:rPr>
              <a:t> HS </a:t>
            </a:r>
            <a:r>
              <a:rPr lang="es-ES_tradnl" sz="3000" dirty="0" err="1" smtClean="0">
                <a:latin typeface="Times New Roman" pitchFamily="18" charset="0"/>
                <a:cs typeface="Times New Roman" pitchFamily="18" charset="0"/>
              </a:rPr>
              <a:t>tham</a:t>
            </a:r>
            <a:r>
              <a:rPr lang="es-ES_tradnl" sz="3000" dirty="0" smtClean="0">
                <a:latin typeface="Times New Roman" pitchFamily="18" charset="0"/>
                <a:cs typeface="Times New Roman" pitchFamily="18" charset="0"/>
              </a:rPr>
              <a:t> </a:t>
            </a:r>
            <a:r>
              <a:rPr lang="es-ES_tradnl" sz="3000" dirty="0" err="1" smtClean="0">
                <a:latin typeface="Times New Roman" pitchFamily="18" charset="0"/>
                <a:cs typeface="Times New Roman" pitchFamily="18" charset="0"/>
              </a:rPr>
              <a:t>gia</a:t>
            </a:r>
            <a:r>
              <a:rPr lang="es-ES_tradnl" sz="3000" dirty="0" smtClean="0">
                <a:latin typeface="Times New Roman" pitchFamily="18" charset="0"/>
                <a:cs typeface="Times New Roman" pitchFamily="18" charset="0"/>
              </a:rPr>
              <a:t> </a:t>
            </a:r>
            <a:r>
              <a:rPr lang="es-ES_tradnl" sz="3000" dirty="0" err="1" smtClean="0">
                <a:latin typeface="Times New Roman" pitchFamily="18" charset="0"/>
                <a:cs typeface="Times New Roman" pitchFamily="18" charset="0"/>
              </a:rPr>
              <a:t>xây</a:t>
            </a:r>
            <a:r>
              <a:rPr lang="es-ES_tradnl" sz="3000" dirty="0" smtClean="0">
                <a:latin typeface="Times New Roman" pitchFamily="18" charset="0"/>
                <a:cs typeface="Times New Roman" pitchFamily="18" charset="0"/>
              </a:rPr>
              <a:t> </a:t>
            </a:r>
            <a:r>
              <a:rPr lang="es-ES_tradnl" sz="3000" dirty="0" err="1" smtClean="0">
                <a:latin typeface="Times New Roman" pitchFamily="18" charset="0"/>
                <a:cs typeface="Times New Roman" pitchFamily="18" charset="0"/>
              </a:rPr>
              <a:t>dựng</a:t>
            </a:r>
            <a:r>
              <a:rPr lang="es-ES_tradnl" sz="3000" dirty="0" smtClean="0">
                <a:latin typeface="Times New Roman" pitchFamily="18" charset="0"/>
                <a:cs typeface="Times New Roman" pitchFamily="18" charset="0"/>
              </a:rPr>
              <a:t> </a:t>
            </a:r>
            <a:r>
              <a:rPr lang="es-ES_tradnl" sz="3000" dirty="0" err="1" smtClean="0">
                <a:latin typeface="Times New Roman" pitchFamily="18" charset="0"/>
                <a:cs typeface="Times New Roman" pitchFamily="18" charset="0"/>
              </a:rPr>
              <a:t>các</a:t>
            </a:r>
            <a:r>
              <a:rPr lang="es-ES_tradnl" sz="3000" dirty="0" smtClean="0">
                <a:latin typeface="Times New Roman" pitchFamily="18" charset="0"/>
                <a:cs typeface="Times New Roman" pitchFamily="18" charset="0"/>
              </a:rPr>
              <a:t> </a:t>
            </a:r>
            <a:r>
              <a:rPr lang="es-ES_tradnl" sz="3000" dirty="0" err="1" smtClean="0">
                <a:latin typeface="Times New Roman" pitchFamily="18" charset="0"/>
                <a:cs typeface="Times New Roman" pitchFamily="18" charset="0"/>
              </a:rPr>
              <a:t>quy</a:t>
            </a:r>
            <a:r>
              <a:rPr lang="es-ES_tradnl" sz="3000" dirty="0" smtClean="0">
                <a:latin typeface="Times New Roman" pitchFamily="18" charset="0"/>
                <a:cs typeface="Times New Roman" pitchFamily="18" charset="0"/>
              </a:rPr>
              <a:t> </a:t>
            </a:r>
            <a:r>
              <a:rPr lang="es-ES_tradnl" sz="3000" dirty="0" err="1" smtClean="0">
                <a:latin typeface="Times New Roman" pitchFamily="18" charset="0"/>
                <a:cs typeface="Times New Roman" pitchFamily="18" charset="0"/>
              </a:rPr>
              <a:t>định</a:t>
            </a:r>
            <a:r>
              <a:rPr lang="es-ES_tradnl" sz="3000" dirty="0" smtClean="0">
                <a:latin typeface="Times New Roman" pitchFamily="18" charset="0"/>
                <a:cs typeface="Times New Roman" pitchFamily="18" charset="0"/>
              </a:rPr>
              <a:t>, </a:t>
            </a:r>
            <a:r>
              <a:rPr lang="es-ES_tradnl" sz="3000" dirty="0" err="1" smtClean="0">
                <a:latin typeface="Times New Roman" pitchFamily="18" charset="0"/>
                <a:cs typeface="Times New Roman" pitchFamily="18" charset="0"/>
              </a:rPr>
              <a:t>nội</a:t>
            </a:r>
            <a:r>
              <a:rPr lang="es-ES_tradnl" sz="3000" dirty="0" smtClean="0">
                <a:latin typeface="Times New Roman" pitchFamily="18" charset="0"/>
                <a:cs typeface="Times New Roman" pitchFamily="18" charset="0"/>
              </a:rPr>
              <a:t> </a:t>
            </a:r>
            <a:r>
              <a:rPr lang="es-ES_tradnl" sz="3000" dirty="0" err="1" smtClean="0">
                <a:latin typeface="Times New Roman" pitchFamily="18" charset="0"/>
                <a:cs typeface="Times New Roman" pitchFamily="18" charset="0"/>
              </a:rPr>
              <a:t>quy</a:t>
            </a:r>
            <a:r>
              <a:rPr lang="es-ES_tradnl" sz="3000" dirty="0" smtClean="0">
                <a:latin typeface="Times New Roman" pitchFamily="18" charset="0"/>
                <a:cs typeface="Times New Roman" pitchFamily="18" charset="0"/>
              </a:rPr>
              <a:t> </a:t>
            </a:r>
            <a:r>
              <a:rPr lang="es-ES_tradnl" sz="3000" dirty="0" err="1" smtClean="0">
                <a:latin typeface="Times New Roman" pitchFamily="18" charset="0"/>
                <a:cs typeface="Times New Roman" pitchFamily="18" charset="0"/>
              </a:rPr>
              <a:t>lớp</a:t>
            </a:r>
            <a:r>
              <a:rPr lang="es-ES_tradnl" sz="3000" dirty="0" smtClean="0">
                <a:latin typeface="Times New Roman" pitchFamily="18" charset="0"/>
                <a:cs typeface="Times New Roman" pitchFamily="18" charset="0"/>
              </a:rPr>
              <a:t>,  </a:t>
            </a:r>
            <a:r>
              <a:rPr lang="es-ES_tradnl" sz="3000" dirty="0" err="1" smtClean="0">
                <a:latin typeface="Times New Roman" pitchFamily="18" charset="0"/>
                <a:cs typeface="Times New Roman" pitchFamily="18" charset="0"/>
              </a:rPr>
              <a:t>chế</a:t>
            </a:r>
            <a:r>
              <a:rPr lang="es-ES_tradnl" sz="3000" dirty="0" smtClean="0">
                <a:latin typeface="Times New Roman" pitchFamily="18" charset="0"/>
                <a:cs typeface="Times New Roman" pitchFamily="18" charset="0"/>
              </a:rPr>
              <a:t> </a:t>
            </a:r>
            <a:r>
              <a:rPr lang="es-ES_tradnl" sz="3000" dirty="0" err="1" smtClean="0">
                <a:latin typeface="Times New Roman" pitchFamily="18" charset="0"/>
                <a:cs typeface="Times New Roman" pitchFamily="18" charset="0"/>
              </a:rPr>
              <a:t>độ</a:t>
            </a:r>
            <a:r>
              <a:rPr lang="es-ES_tradnl" sz="3000" dirty="0" smtClean="0">
                <a:latin typeface="Times New Roman" pitchFamily="18" charset="0"/>
                <a:cs typeface="Times New Roman" pitchFamily="18" charset="0"/>
              </a:rPr>
              <a:t> </a:t>
            </a:r>
            <a:r>
              <a:rPr lang="es-ES_tradnl" sz="3000" dirty="0" err="1" smtClean="0">
                <a:latin typeface="Times New Roman" pitchFamily="18" charset="0"/>
                <a:cs typeface="Times New Roman" pitchFamily="18" charset="0"/>
              </a:rPr>
              <a:t>khen</a:t>
            </a:r>
            <a:r>
              <a:rPr lang="es-ES_tradnl" sz="3000" dirty="0" smtClean="0">
                <a:latin typeface="Times New Roman" pitchFamily="18" charset="0"/>
                <a:cs typeface="Times New Roman" pitchFamily="18" charset="0"/>
              </a:rPr>
              <a:t> </a:t>
            </a:r>
            <a:r>
              <a:rPr lang="es-ES_tradnl" sz="3000" dirty="0" err="1" smtClean="0">
                <a:latin typeface="Times New Roman" pitchFamily="18" charset="0"/>
                <a:cs typeface="Times New Roman" pitchFamily="18" charset="0"/>
              </a:rPr>
              <a:t>thưởng</a:t>
            </a:r>
            <a:r>
              <a:rPr lang="es-ES_tradnl" sz="3000" dirty="0" smtClean="0">
                <a:latin typeface="Times New Roman" pitchFamily="18" charset="0"/>
                <a:cs typeface="Times New Roman" pitchFamily="18" charset="0"/>
              </a:rPr>
              <a:t> </a:t>
            </a:r>
            <a:r>
              <a:rPr lang="es-ES_tradnl" sz="3000" dirty="0" err="1" smtClean="0">
                <a:latin typeface="Times New Roman" pitchFamily="18" charset="0"/>
                <a:cs typeface="Times New Roman" pitchFamily="18" charset="0"/>
              </a:rPr>
              <a:t>và</a:t>
            </a:r>
            <a:r>
              <a:rPr lang="es-ES_tradnl" sz="3000" dirty="0" smtClean="0">
                <a:latin typeface="Times New Roman" pitchFamily="18" charset="0"/>
                <a:cs typeface="Times New Roman" pitchFamily="18" charset="0"/>
              </a:rPr>
              <a:t> </a:t>
            </a:r>
            <a:r>
              <a:rPr lang="es-ES_tradnl" sz="3000" dirty="0" err="1" smtClean="0">
                <a:latin typeface="Times New Roman" pitchFamily="18" charset="0"/>
                <a:cs typeface="Times New Roman" pitchFamily="18" charset="0"/>
              </a:rPr>
              <a:t>xử</a:t>
            </a:r>
            <a:r>
              <a:rPr lang="es-ES_tradnl" sz="3000" dirty="0" smtClean="0">
                <a:latin typeface="Times New Roman" pitchFamily="18" charset="0"/>
                <a:cs typeface="Times New Roman" pitchFamily="18" charset="0"/>
              </a:rPr>
              <a:t> </a:t>
            </a:r>
            <a:r>
              <a:rPr lang="es-ES_tradnl" sz="3000" dirty="0" err="1" smtClean="0">
                <a:latin typeface="Times New Roman" pitchFamily="18" charset="0"/>
                <a:cs typeface="Times New Roman" pitchFamily="18" charset="0"/>
              </a:rPr>
              <a:t>phạt</a:t>
            </a:r>
            <a:r>
              <a:rPr lang="es-ES_tradnl" sz="3000" dirty="0" smtClean="0">
                <a:latin typeface="Times New Roman" pitchFamily="18" charset="0"/>
                <a:cs typeface="Times New Roman" pitchFamily="18" charset="0"/>
              </a:rPr>
              <a:t>,  </a:t>
            </a:r>
            <a:r>
              <a:rPr lang="es-ES_tradnl" sz="3000" dirty="0" err="1" smtClean="0">
                <a:latin typeface="Times New Roman" pitchFamily="18" charset="0"/>
                <a:cs typeface="Times New Roman" pitchFamily="18" charset="0"/>
              </a:rPr>
              <a:t>tham</a:t>
            </a:r>
            <a:r>
              <a:rPr lang="es-ES_tradnl" sz="3000" dirty="0" smtClean="0">
                <a:latin typeface="Times New Roman" pitchFamily="18" charset="0"/>
                <a:cs typeface="Times New Roman" pitchFamily="18" charset="0"/>
              </a:rPr>
              <a:t> </a:t>
            </a:r>
            <a:r>
              <a:rPr lang="es-ES_tradnl" sz="3000" dirty="0" err="1" smtClean="0">
                <a:latin typeface="Times New Roman" pitchFamily="18" charset="0"/>
                <a:cs typeface="Times New Roman" pitchFamily="18" charset="0"/>
              </a:rPr>
              <a:t>gia</a:t>
            </a:r>
            <a:r>
              <a:rPr lang="es-ES_tradnl" sz="3000" dirty="0" smtClean="0">
                <a:latin typeface="Times New Roman" pitchFamily="18" charset="0"/>
                <a:cs typeface="Times New Roman" pitchFamily="18" charset="0"/>
              </a:rPr>
              <a:t> </a:t>
            </a:r>
            <a:r>
              <a:rPr lang="es-ES_tradnl" sz="3000" dirty="0" err="1" smtClean="0">
                <a:latin typeface="Times New Roman" pitchFamily="18" charset="0"/>
                <a:cs typeface="Times New Roman" pitchFamily="18" charset="0"/>
              </a:rPr>
              <a:t>giám</a:t>
            </a:r>
            <a:r>
              <a:rPr lang="es-ES_tradnl" sz="3000" dirty="0" smtClean="0">
                <a:latin typeface="Times New Roman" pitchFamily="18" charset="0"/>
                <a:cs typeface="Times New Roman" pitchFamily="18" charset="0"/>
              </a:rPr>
              <a:t> </a:t>
            </a:r>
            <a:r>
              <a:rPr lang="es-ES_tradnl" sz="3000" dirty="0" err="1" smtClean="0">
                <a:latin typeface="Times New Roman" pitchFamily="18" charset="0"/>
                <a:cs typeface="Times New Roman" pitchFamily="18" charset="0"/>
              </a:rPr>
              <a:t>sát</a:t>
            </a:r>
            <a:r>
              <a:rPr lang="es-ES_tradnl" sz="3000" dirty="0" smtClean="0">
                <a:latin typeface="Times New Roman" pitchFamily="18" charset="0"/>
                <a:cs typeface="Times New Roman" pitchFamily="18" charset="0"/>
              </a:rPr>
              <a:t> </a:t>
            </a:r>
            <a:r>
              <a:rPr lang="es-ES_tradnl" sz="3000" dirty="0" err="1" smtClean="0">
                <a:latin typeface="Times New Roman" pitchFamily="18" charset="0"/>
                <a:cs typeface="Times New Roman" pitchFamily="18" charset="0"/>
              </a:rPr>
              <a:t>và</a:t>
            </a:r>
            <a:r>
              <a:rPr lang="es-ES_tradnl" sz="3000" dirty="0" smtClean="0">
                <a:latin typeface="Times New Roman" pitchFamily="18" charset="0"/>
                <a:cs typeface="Times New Roman" pitchFamily="18" charset="0"/>
              </a:rPr>
              <a:t> </a:t>
            </a:r>
            <a:r>
              <a:rPr lang="es-ES_tradnl" sz="3000" dirty="0" err="1" smtClean="0">
                <a:latin typeface="Times New Roman" pitchFamily="18" charset="0"/>
                <a:cs typeface="Times New Roman" pitchFamily="18" charset="0"/>
              </a:rPr>
              <a:t>thực</a:t>
            </a:r>
            <a:r>
              <a:rPr lang="es-ES_tradnl" sz="3000" dirty="0" smtClean="0">
                <a:latin typeface="Times New Roman" pitchFamily="18" charset="0"/>
                <a:cs typeface="Times New Roman" pitchFamily="18" charset="0"/>
              </a:rPr>
              <a:t> </a:t>
            </a:r>
            <a:r>
              <a:rPr lang="es-ES_tradnl" sz="3000" dirty="0" err="1" smtClean="0">
                <a:latin typeface="Times New Roman" pitchFamily="18" charset="0"/>
                <a:cs typeface="Times New Roman" pitchFamily="18" charset="0"/>
              </a:rPr>
              <a:t>hiện</a:t>
            </a:r>
            <a:r>
              <a:rPr lang="es-ES_tradnl" sz="3000" dirty="0" smtClean="0">
                <a:latin typeface="Times New Roman" pitchFamily="18" charset="0"/>
                <a:cs typeface="Times New Roman" pitchFamily="18" charset="0"/>
              </a:rPr>
              <a:t> </a:t>
            </a:r>
            <a:r>
              <a:rPr lang="es-ES_tradnl" sz="3000" dirty="0" err="1" smtClean="0">
                <a:latin typeface="Times New Roman" pitchFamily="18" charset="0"/>
                <a:cs typeface="Times New Roman" pitchFamily="18" charset="0"/>
              </a:rPr>
              <a:t>các</a:t>
            </a:r>
            <a:r>
              <a:rPr lang="es-ES_tradnl" sz="3000" dirty="0" smtClean="0">
                <a:latin typeface="Times New Roman" pitchFamily="18" charset="0"/>
                <a:cs typeface="Times New Roman" pitchFamily="18" charset="0"/>
              </a:rPr>
              <a:t> </a:t>
            </a:r>
            <a:r>
              <a:rPr lang="es-ES_tradnl" sz="3000" dirty="0" err="1" smtClean="0">
                <a:latin typeface="Times New Roman" pitchFamily="18" charset="0"/>
                <a:cs typeface="Times New Roman" pitchFamily="18" charset="0"/>
              </a:rPr>
              <a:t>quy</a:t>
            </a:r>
            <a:r>
              <a:rPr lang="es-ES_tradnl" sz="3000" dirty="0" smtClean="0">
                <a:latin typeface="Times New Roman" pitchFamily="18" charset="0"/>
                <a:cs typeface="Times New Roman" pitchFamily="18" charset="0"/>
              </a:rPr>
              <a:t> </a:t>
            </a:r>
            <a:r>
              <a:rPr lang="es-ES_tradnl" sz="3000" dirty="0" err="1" smtClean="0">
                <a:latin typeface="Times New Roman" pitchFamily="18" charset="0"/>
                <a:cs typeface="Times New Roman" pitchFamily="18" charset="0"/>
              </a:rPr>
              <a:t>định</a:t>
            </a:r>
            <a:r>
              <a:rPr lang="es-ES_tradnl" sz="3000" dirty="0" smtClean="0">
                <a:latin typeface="Times New Roman" pitchFamily="18" charset="0"/>
                <a:cs typeface="Times New Roman" pitchFamily="18" charset="0"/>
              </a:rPr>
              <a:t>. </a:t>
            </a:r>
          </a:p>
          <a:p>
            <a:pPr>
              <a:buFont typeface="Wingdings" pitchFamily="2" charset="2"/>
              <a:buChar char="Ø"/>
            </a:pPr>
            <a:r>
              <a:rPr lang="es-ES_tradnl" sz="3000" dirty="0" smtClean="0">
                <a:latin typeface="Times New Roman" pitchFamily="18" charset="0"/>
                <a:cs typeface="Times New Roman" pitchFamily="18" charset="0"/>
              </a:rPr>
              <a:t>  </a:t>
            </a:r>
            <a:r>
              <a:rPr lang="es-ES_tradnl" sz="3000" dirty="0" err="1" smtClean="0">
                <a:latin typeface="Times New Roman" pitchFamily="18" charset="0"/>
                <a:cs typeface="Times New Roman" pitchFamily="18" charset="0"/>
              </a:rPr>
              <a:t>Việc</a:t>
            </a:r>
            <a:r>
              <a:rPr lang="es-ES_tradnl" sz="3000" dirty="0" smtClean="0">
                <a:latin typeface="Times New Roman" pitchFamily="18" charset="0"/>
                <a:cs typeface="Times New Roman" pitchFamily="18" charset="0"/>
              </a:rPr>
              <a:t> </a:t>
            </a:r>
            <a:r>
              <a:rPr lang="es-ES_tradnl" sz="3000" dirty="0" err="1" smtClean="0">
                <a:latin typeface="Times New Roman" pitchFamily="18" charset="0"/>
                <a:cs typeface="Times New Roman" pitchFamily="18" charset="0"/>
              </a:rPr>
              <a:t>học</a:t>
            </a:r>
            <a:r>
              <a:rPr lang="es-ES_tradnl" sz="3000" dirty="0" smtClean="0">
                <a:latin typeface="Times New Roman" pitchFamily="18" charset="0"/>
                <a:cs typeface="Times New Roman" pitchFamily="18" charset="0"/>
              </a:rPr>
              <a:t> </a:t>
            </a:r>
            <a:r>
              <a:rPr lang="es-ES_tradnl" sz="3000" dirty="0" err="1" smtClean="0">
                <a:latin typeface="Times New Roman" pitchFamily="18" charset="0"/>
                <a:cs typeface="Times New Roman" pitchFamily="18" charset="0"/>
              </a:rPr>
              <a:t>sinh</a:t>
            </a:r>
            <a:r>
              <a:rPr lang="es-ES_tradnl" sz="3000" dirty="0" smtClean="0">
                <a:latin typeface="Times New Roman" pitchFamily="18" charset="0"/>
                <a:cs typeface="Times New Roman" pitchFamily="18" charset="0"/>
              </a:rPr>
              <a:t> </a:t>
            </a:r>
            <a:r>
              <a:rPr lang="es-ES_tradnl" sz="3000" dirty="0" err="1" smtClean="0">
                <a:latin typeface="Times New Roman" pitchFamily="18" charset="0"/>
                <a:cs typeface="Times New Roman" pitchFamily="18" charset="0"/>
              </a:rPr>
              <a:t>tham</a:t>
            </a:r>
            <a:r>
              <a:rPr lang="es-ES_tradnl" sz="3000" dirty="0" smtClean="0">
                <a:latin typeface="Times New Roman" pitchFamily="18" charset="0"/>
                <a:cs typeface="Times New Roman" pitchFamily="18" charset="0"/>
              </a:rPr>
              <a:t> </a:t>
            </a:r>
            <a:r>
              <a:rPr lang="es-ES_tradnl" sz="3000" dirty="0" err="1" smtClean="0">
                <a:latin typeface="Times New Roman" pitchFamily="18" charset="0"/>
                <a:cs typeface="Times New Roman" pitchFamily="18" charset="0"/>
              </a:rPr>
              <a:t>gia</a:t>
            </a:r>
            <a:r>
              <a:rPr lang="es-ES_tradnl" sz="3000" dirty="0" smtClean="0">
                <a:latin typeface="Times New Roman" pitchFamily="18" charset="0"/>
                <a:cs typeface="Times New Roman" pitchFamily="18" charset="0"/>
              </a:rPr>
              <a:t> </a:t>
            </a:r>
            <a:r>
              <a:rPr lang="es-ES_tradnl" sz="3000" dirty="0" err="1" smtClean="0">
                <a:latin typeface="Times New Roman" pitchFamily="18" charset="0"/>
                <a:cs typeface="Times New Roman" pitchFamily="18" charset="0"/>
              </a:rPr>
              <a:t>xây</a:t>
            </a:r>
            <a:r>
              <a:rPr lang="es-ES_tradnl" sz="3000" dirty="0" smtClean="0">
                <a:latin typeface="Times New Roman" pitchFamily="18" charset="0"/>
                <a:cs typeface="Times New Roman" pitchFamily="18" charset="0"/>
              </a:rPr>
              <a:t> </a:t>
            </a:r>
            <a:r>
              <a:rPr lang="es-ES_tradnl" sz="3000" dirty="0" err="1" smtClean="0">
                <a:latin typeface="Times New Roman" pitchFamily="18" charset="0"/>
                <a:cs typeface="Times New Roman" pitchFamily="18" charset="0"/>
              </a:rPr>
              <a:t>dựng</a:t>
            </a:r>
            <a:r>
              <a:rPr lang="es-ES_tradnl" sz="3000" dirty="0" smtClean="0">
                <a:latin typeface="Times New Roman" pitchFamily="18" charset="0"/>
                <a:cs typeface="Times New Roman" pitchFamily="18" charset="0"/>
              </a:rPr>
              <a:t> , </a:t>
            </a:r>
            <a:r>
              <a:rPr lang="es-ES_tradnl" sz="3000" dirty="0" err="1" smtClean="0">
                <a:latin typeface="Times New Roman" pitchFamily="18" charset="0"/>
                <a:cs typeface="Times New Roman" pitchFamily="18" charset="0"/>
              </a:rPr>
              <a:t>giám</a:t>
            </a:r>
            <a:r>
              <a:rPr lang="es-ES_tradnl" sz="3000" dirty="0" smtClean="0">
                <a:latin typeface="Times New Roman" pitchFamily="18" charset="0"/>
                <a:cs typeface="Times New Roman" pitchFamily="18" charset="0"/>
              </a:rPr>
              <a:t> </a:t>
            </a:r>
            <a:r>
              <a:rPr lang="es-ES_tradnl" sz="3000" dirty="0" err="1" smtClean="0">
                <a:latin typeface="Times New Roman" pitchFamily="18" charset="0"/>
                <a:cs typeface="Times New Roman" pitchFamily="18" charset="0"/>
              </a:rPr>
              <a:t>sát</a:t>
            </a:r>
            <a:r>
              <a:rPr lang="es-ES_tradnl" sz="3000" dirty="0" smtClean="0">
                <a:latin typeface="Times New Roman" pitchFamily="18" charset="0"/>
                <a:cs typeface="Times New Roman" pitchFamily="18" charset="0"/>
              </a:rPr>
              <a:t> </a:t>
            </a:r>
            <a:r>
              <a:rPr lang="es-ES_tradnl" sz="3000" dirty="0" err="1" smtClean="0">
                <a:latin typeface="Times New Roman" pitchFamily="18" charset="0"/>
                <a:cs typeface="Times New Roman" pitchFamily="18" charset="0"/>
              </a:rPr>
              <a:t>thực</a:t>
            </a:r>
            <a:r>
              <a:rPr lang="es-ES_tradnl" sz="3000" dirty="0" smtClean="0">
                <a:latin typeface="Times New Roman" pitchFamily="18" charset="0"/>
                <a:cs typeface="Times New Roman" pitchFamily="18" charset="0"/>
              </a:rPr>
              <a:t> </a:t>
            </a:r>
            <a:r>
              <a:rPr lang="es-ES_tradnl" sz="3000" dirty="0" err="1" smtClean="0">
                <a:latin typeface="Times New Roman" pitchFamily="18" charset="0"/>
                <a:cs typeface="Times New Roman" pitchFamily="18" charset="0"/>
              </a:rPr>
              <a:t>hiện</a:t>
            </a:r>
            <a:r>
              <a:rPr lang="es-ES_tradnl" sz="3000" dirty="0" smtClean="0">
                <a:latin typeface="Times New Roman" pitchFamily="18" charset="0"/>
                <a:cs typeface="Times New Roman" pitchFamily="18" charset="0"/>
              </a:rPr>
              <a:t> </a:t>
            </a:r>
            <a:r>
              <a:rPr lang="es-ES_tradnl" sz="3000" dirty="0" err="1" smtClean="0">
                <a:latin typeface="Times New Roman" pitchFamily="18" charset="0"/>
                <a:cs typeface="Times New Roman" pitchFamily="18" charset="0"/>
              </a:rPr>
              <a:t>nội</a:t>
            </a:r>
            <a:r>
              <a:rPr lang="es-ES_tradnl" sz="3000" dirty="0" smtClean="0">
                <a:latin typeface="Times New Roman" pitchFamily="18" charset="0"/>
                <a:cs typeface="Times New Roman" pitchFamily="18" charset="0"/>
              </a:rPr>
              <a:t> </a:t>
            </a:r>
            <a:r>
              <a:rPr lang="es-ES_tradnl" sz="3000" dirty="0" err="1" smtClean="0">
                <a:latin typeface="Times New Roman" pitchFamily="18" charset="0"/>
                <a:cs typeface="Times New Roman" pitchFamily="18" charset="0"/>
              </a:rPr>
              <a:t>quy</a:t>
            </a:r>
            <a:r>
              <a:rPr lang="es-ES_tradnl" sz="3000" dirty="0" smtClean="0">
                <a:latin typeface="Times New Roman" pitchFamily="18" charset="0"/>
                <a:cs typeface="Times New Roman" pitchFamily="18" charset="0"/>
              </a:rPr>
              <a:t> </a:t>
            </a:r>
            <a:r>
              <a:rPr lang="es-ES_tradnl" sz="3000" dirty="0" err="1" smtClean="0">
                <a:latin typeface="Times New Roman" pitchFamily="18" charset="0"/>
                <a:cs typeface="Times New Roman" pitchFamily="18" charset="0"/>
              </a:rPr>
              <a:t>lớp</a:t>
            </a:r>
            <a:r>
              <a:rPr lang="es-ES_tradnl" sz="3000" dirty="0" smtClean="0">
                <a:latin typeface="Times New Roman" pitchFamily="18" charset="0"/>
                <a:cs typeface="Times New Roman" pitchFamily="18" charset="0"/>
              </a:rPr>
              <a:t> </a:t>
            </a:r>
            <a:r>
              <a:rPr lang="es-ES_tradnl" sz="3000" dirty="0" err="1" smtClean="0">
                <a:latin typeface="Times New Roman" pitchFamily="18" charset="0"/>
                <a:cs typeface="Times New Roman" pitchFamily="18" charset="0"/>
              </a:rPr>
              <a:t>học</a:t>
            </a:r>
            <a:r>
              <a:rPr lang="es-ES_tradnl" sz="3000" dirty="0" smtClean="0">
                <a:latin typeface="Times New Roman" pitchFamily="18" charset="0"/>
                <a:cs typeface="Times New Roman" pitchFamily="18" charset="0"/>
              </a:rPr>
              <a:t> </a:t>
            </a:r>
            <a:r>
              <a:rPr lang="es-ES_tradnl" sz="3000" dirty="0" err="1" smtClean="0">
                <a:latin typeface="Times New Roman" pitchFamily="18" charset="0"/>
                <a:cs typeface="Times New Roman" pitchFamily="18" charset="0"/>
              </a:rPr>
              <a:t>giúp</a:t>
            </a:r>
            <a:r>
              <a:rPr lang="es-ES_tradnl" sz="3000" dirty="0" smtClean="0">
                <a:latin typeface="Times New Roman" pitchFamily="18" charset="0"/>
                <a:cs typeface="Times New Roman" pitchFamily="18" charset="0"/>
              </a:rPr>
              <a:t> </a:t>
            </a:r>
            <a:r>
              <a:rPr lang="es-ES_tradnl" sz="3000" dirty="0" err="1" smtClean="0">
                <a:latin typeface="Times New Roman" pitchFamily="18" charset="0"/>
                <a:cs typeface="Times New Roman" pitchFamily="18" charset="0"/>
              </a:rPr>
              <a:t>nâng</a:t>
            </a:r>
            <a:r>
              <a:rPr lang="es-ES_tradnl" sz="3000" dirty="0" smtClean="0">
                <a:latin typeface="Times New Roman" pitchFamily="18" charset="0"/>
                <a:cs typeface="Times New Roman" pitchFamily="18" charset="0"/>
              </a:rPr>
              <a:t> cao </a:t>
            </a:r>
            <a:r>
              <a:rPr lang="es-ES_tradnl" sz="3000" dirty="0" err="1" smtClean="0">
                <a:latin typeface="Times New Roman" pitchFamily="18" charset="0"/>
                <a:cs typeface="Times New Roman" pitchFamily="18" charset="0"/>
              </a:rPr>
              <a:t>tinh</a:t>
            </a:r>
            <a:r>
              <a:rPr lang="es-ES_tradnl" sz="3000" dirty="0" smtClean="0">
                <a:latin typeface="Times New Roman" pitchFamily="18" charset="0"/>
                <a:cs typeface="Times New Roman" pitchFamily="18" charset="0"/>
              </a:rPr>
              <a:t> </a:t>
            </a:r>
            <a:r>
              <a:rPr lang="es-ES_tradnl" sz="3000" dirty="0" err="1" smtClean="0">
                <a:latin typeface="Times New Roman" pitchFamily="18" charset="0"/>
                <a:cs typeface="Times New Roman" pitchFamily="18" charset="0"/>
              </a:rPr>
              <a:t>thần</a:t>
            </a:r>
            <a:r>
              <a:rPr lang="es-ES_tradnl" sz="3000" dirty="0" smtClean="0">
                <a:latin typeface="Times New Roman" pitchFamily="18" charset="0"/>
                <a:cs typeface="Times New Roman" pitchFamily="18" charset="0"/>
              </a:rPr>
              <a:t> </a:t>
            </a:r>
            <a:r>
              <a:rPr lang="es-ES_tradnl" sz="3000" dirty="0" err="1" smtClean="0">
                <a:latin typeface="Times New Roman" pitchFamily="18" charset="0"/>
                <a:cs typeface="Times New Roman" pitchFamily="18" charset="0"/>
              </a:rPr>
              <a:t>trách</a:t>
            </a:r>
            <a:r>
              <a:rPr lang="es-ES_tradnl" sz="3000" dirty="0" smtClean="0">
                <a:latin typeface="Times New Roman" pitchFamily="18" charset="0"/>
                <a:cs typeface="Times New Roman" pitchFamily="18" charset="0"/>
              </a:rPr>
              <a:t> </a:t>
            </a:r>
            <a:r>
              <a:rPr lang="es-ES_tradnl" sz="3000" dirty="0" err="1" smtClean="0">
                <a:latin typeface="Times New Roman" pitchFamily="18" charset="0"/>
                <a:cs typeface="Times New Roman" pitchFamily="18" charset="0"/>
              </a:rPr>
              <a:t>nhiệm</a:t>
            </a:r>
            <a:r>
              <a:rPr lang="es-ES_tradnl" sz="3000" dirty="0" smtClean="0">
                <a:latin typeface="Times New Roman" pitchFamily="18" charset="0"/>
                <a:cs typeface="Times New Roman" pitchFamily="18" charset="0"/>
              </a:rPr>
              <a:t> </a:t>
            </a:r>
            <a:r>
              <a:rPr lang="es-ES_tradnl" sz="3000" dirty="0" err="1" smtClean="0">
                <a:latin typeface="Times New Roman" pitchFamily="18" charset="0"/>
                <a:cs typeface="Times New Roman" pitchFamily="18" charset="0"/>
              </a:rPr>
              <a:t>và</a:t>
            </a:r>
            <a:r>
              <a:rPr lang="es-ES_tradnl" sz="3000" dirty="0" smtClean="0">
                <a:latin typeface="Times New Roman" pitchFamily="18" charset="0"/>
                <a:cs typeface="Times New Roman" pitchFamily="18" charset="0"/>
              </a:rPr>
              <a:t> ý </a:t>
            </a:r>
            <a:r>
              <a:rPr lang="es-ES_tradnl" sz="3000" dirty="0" err="1" smtClean="0">
                <a:latin typeface="Times New Roman" pitchFamily="18" charset="0"/>
                <a:cs typeface="Times New Roman" pitchFamily="18" charset="0"/>
              </a:rPr>
              <a:t>thức</a:t>
            </a:r>
            <a:r>
              <a:rPr lang="es-ES_tradnl" sz="3000" dirty="0" smtClean="0">
                <a:latin typeface="Times New Roman" pitchFamily="18" charset="0"/>
                <a:cs typeface="Times New Roman" pitchFamily="18" charset="0"/>
              </a:rPr>
              <a:t> </a:t>
            </a:r>
            <a:r>
              <a:rPr lang="es-ES_tradnl" sz="3000" dirty="0" err="1" smtClean="0">
                <a:latin typeface="Times New Roman" pitchFamily="18" charset="0"/>
                <a:cs typeface="Times New Roman" pitchFamily="18" charset="0"/>
              </a:rPr>
              <a:t>tự</a:t>
            </a:r>
            <a:r>
              <a:rPr lang="es-ES_tradnl" sz="3000" dirty="0" smtClean="0">
                <a:latin typeface="Times New Roman" pitchFamily="18" charset="0"/>
                <a:cs typeface="Times New Roman" pitchFamily="18" charset="0"/>
              </a:rPr>
              <a:t> </a:t>
            </a:r>
            <a:r>
              <a:rPr lang="es-ES_tradnl" sz="3000" dirty="0" err="1" smtClean="0">
                <a:latin typeface="Times New Roman" pitchFamily="18" charset="0"/>
                <a:cs typeface="Times New Roman" pitchFamily="18" charset="0"/>
              </a:rPr>
              <a:t>giác</a:t>
            </a:r>
            <a:r>
              <a:rPr lang="es-ES_tradnl" sz="3000" dirty="0" smtClean="0">
                <a:latin typeface="Times New Roman" pitchFamily="18" charset="0"/>
                <a:cs typeface="Times New Roman" pitchFamily="18" charset="0"/>
              </a:rPr>
              <a:t> </a:t>
            </a:r>
            <a:r>
              <a:rPr lang="es-ES_tradnl" sz="3000" dirty="0" err="1" smtClean="0">
                <a:latin typeface="Times New Roman" pitchFamily="18" charset="0"/>
                <a:cs typeface="Times New Roman" pitchFamily="18" charset="0"/>
              </a:rPr>
              <a:t>của</a:t>
            </a:r>
            <a:r>
              <a:rPr lang="es-ES_tradnl" sz="3000" dirty="0" smtClean="0">
                <a:latin typeface="Times New Roman" pitchFamily="18" charset="0"/>
                <a:cs typeface="Times New Roman" pitchFamily="18" charset="0"/>
              </a:rPr>
              <a:t> </a:t>
            </a:r>
            <a:r>
              <a:rPr lang="es-ES_tradnl" sz="3000" dirty="0" err="1" smtClean="0">
                <a:latin typeface="Times New Roman" pitchFamily="18" charset="0"/>
                <a:cs typeface="Times New Roman" pitchFamily="18" charset="0"/>
              </a:rPr>
              <a:t>học</a:t>
            </a:r>
            <a:r>
              <a:rPr lang="es-ES_tradnl" sz="3000" dirty="0" smtClean="0">
                <a:latin typeface="Times New Roman" pitchFamily="18" charset="0"/>
                <a:cs typeface="Times New Roman" pitchFamily="18" charset="0"/>
              </a:rPr>
              <a:t> </a:t>
            </a:r>
            <a:r>
              <a:rPr lang="es-ES_tradnl" sz="3000" dirty="0" err="1" smtClean="0">
                <a:latin typeface="Times New Roman" pitchFamily="18" charset="0"/>
                <a:cs typeface="Times New Roman" pitchFamily="18" charset="0"/>
              </a:rPr>
              <a:t>sinh</a:t>
            </a:r>
            <a:r>
              <a:rPr lang="es-ES_tradnl" sz="3000" dirty="0" smtClean="0">
                <a:latin typeface="Times New Roman" pitchFamily="18" charset="0"/>
                <a:cs typeface="Times New Roman" pitchFamily="18" charset="0"/>
              </a:rPr>
              <a:t>, </a:t>
            </a:r>
            <a:r>
              <a:rPr lang="es-ES_tradnl" sz="3000" dirty="0" err="1" smtClean="0">
                <a:latin typeface="Times New Roman" pitchFamily="18" charset="0"/>
                <a:cs typeface="Times New Roman" pitchFamily="18" charset="0"/>
              </a:rPr>
              <a:t>hạn</a:t>
            </a:r>
            <a:r>
              <a:rPr lang="es-ES_tradnl" sz="3000" dirty="0" smtClean="0">
                <a:latin typeface="Times New Roman" pitchFamily="18" charset="0"/>
                <a:cs typeface="Times New Roman" pitchFamily="18" charset="0"/>
              </a:rPr>
              <a:t> </a:t>
            </a:r>
            <a:r>
              <a:rPr lang="es-ES_tradnl" sz="3000" dirty="0" err="1" smtClean="0">
                <a:latin typeface="Times New Roman" pitchFamily="18" charset="0"/>
                <a:cs typeface="Times New Roman" pitchFamily="18" charset="0"/>
              </a:rPr>
              <a:t>chế</a:t>
            </a:r>
            <a:r>
              <a:rPr lang="es-ES_tradnl" sz="3000" dirty="0" smtClean="0">
                <a:latin typeface="Times New Roman" pitchFamily="18" charset="0"/>
                <a:cs typeface="Times New Roman" pitchFamily="18" charset="0"/>
              </a:rPr>
              <a:t> </a:t>
            </a:r>
            <a:r>
              <a:rPr lang="es-ES_tradnl" sz="3000" dirty="0" err="1" smtClean="0">
                <a:latin typeface="Times New Roman" pitchFamily="18" charset="0"/>
                <a:cs typeface="Times New Roman" pitchFamily="18" charset="0"/>
              </a:rPr>
              <a:t>các</a:t>
            </a:r>
            <a:r>
              <a:rPr lang="es-ES_tradnl" sz="3000" dirty="0" smtClean="0">
                <a:latin typeface="Times New Roman" pitchFamily="18" charset="0"/>
                <a:cs typeface="Times New Roman" pitchFamily="18" charset="0"/>
              </a:rPr>
              <a:t>  “</a:t>
            </a:r>
            <a:r>
              <a:rPr lang="es-ES_tradnl" sz="3000" dirty="0" err="1" smtClean="0">
                <a:latin typeface="Times New Roman" pitchFamily="18" charset="0"/>
                <a:cs typeface="Times New Roman" pitchFamily="18" charset="0"/>
              </a:rPr>
              <a:t>vấn</a:t>
            </a:r>
            <a:r>
              <a:rPr lang="es-ES_tradnl" sz="3000" dirty="0" smtClean="0">
                <a:latin typeface="Times New Roman" pitchFamily="18" charset="0"/>
                <a:cs typeface="Times New Roman" pitchFamily="18" charset="0"/>
              </a:rPr>
              <a:t> </a:t>
            </a:r>
            <a:r>
              <a:rPr lang="es-ES_tradnl" sz="3000" dirty="0" err="1" smtClean="0">
                <a:latin typeface="Times New Roman" pitchFamily="18" charset="0"/>
                <a:cs typeface="Times New Roman" pitchFamily="18" charset="0"/>
              </a:rPr>
              <a:t>đề</a:t>
            </a:r>
            <a:r>
              <a:rPr lang="es-ES_tradnl" sz="3000" dirty="0" smtClean="0">
                <a:latin typeface="Times New Roman" pitchFamily="18" charset="0"/>
                <a:cs typeface="Times New Roman" pitchFamily="18" charset="0"/>
              </a:rPr>
              <a:t>” </a:t>
            </a:r>
            <a:r>
              <a:rPr lang="es-ES_tradnl" sz="3000" dirty="0" err="1" smtClean="0">
                <a:latin typeface="Times New Roman" pitchFamily="18" charset="0"/>
                <a:cs typeface="Times New Roman" pitchFamily="18" charset="0"/>
              </a:rPr>
              <a:t>xảy</a:t>
            </a:r>
            <a:r>
              <a:rPr lang="es-ES_tradnl" sz="3000" dirty="0" smtClean="0">
                <a:latin typeface="Times New Roman" pitchFamily="18" charset="0"/>
                <a:cs typeface="Times New Roman" pitchFamily="18" charset="0"/>
              </a:rPr>
              <a:t> </a:t>
            </a:r>
            <a:r>
              <a:rPr lang="es-ES_tradnl" sz="3000" dirty="0" err="1" smtClean="0">
                <a:latin typeface="Times New Roman" pitchFamily="18" charset="0"/>
                <a:cs typeface="Times New Roman" pitchFamily="18" charset="0"/>
              </a:rPr>
              <a:t>ra</a:t>
            </a:r>
            <a:r>
              <a:rPr lang="es-ES_tradnl" sz="3000" dirty="0" smtClean="0">
                <a:latin typeface="Times New Roman" pitchFamily="18" charset="0"/>
                <a:cs typeface="Times New Roman" pitchFamily="18" charset="0"/>
              </a:rPr>
              <a:t> </a:t>
            </a:r>
            <a:r>
              <a:rPr lang="es-ES_tradnl" sz="3000" dirty="0" err="1" smtClean="0">
                <a:latin typeface="Times New Roman" pitchFamily="18" charset="0"/>
                <a:cs typeface="Times New Roman" pitchFamily="18" charset="0"/>
              </a:rPr>
              <a:t>trong</a:t>
            </a:r>
            <a:r>
              <a:rPr lang="es-ES_tradnl" sz="3000" dirty="0" smtClean="0">
                <a:latin typeface="Times New Roman" pitchFamily="18" charset="0"/>
                <a:cs typeface="Times New Roman" pitchFamily="18" charset="0"/>
              </a:rPr>
              <a:t> </a:t>
            </a:r>
            <a:r>
              <a:rPr lang="es-ES_tradnl" sz="3000" dirty="0" err="1" smtClean="0">
                <a:latin typeface="Times New Roman" pitchFamily="18" charset="0"/>
                <a:cs typeface="Times New Roman" pitchFamily="18" charset="0"/>
              </a:rPr>
              <a:t>lớp</a:t>
            </a:r>
            <a:r>
              <a:rPr lang="es-ES_tradnl" sz="3000" dirty="0" smtClean="0">
                <a:latin typeface="Times New Roman" pitchFamily="18" charset="0"/>
                <a:cs typeface="Times New Roman" pitchFamily="18" charset="0"/>
              </a:rPr>
              <a:t> </a:t>
            </a:r>
            <a:r>
              <a:rPr lang="es-ES_tradnl" sz="3000" dirty="0" err="1" smtClean="0">
                <a:latin typeface="Times New Roman" pitchFamily="18" charset="0"/>
                <a:cs typeface="Times New Roman" pitchFamily="18" charset="0"/>
              </a:rPr>
              <a:t>học</a:t>
            </a:r>
            <a:r>
              <a:rPr lang="es-ES_tradnl" sz="3000" dirty="0" smtClean="0">
                <a:latin typeface="Times New Roman" pitchFamily="18" charset="0"/>
                <a:cs typeface="Times New Roman" pitchFamily="18" charset="0"/>
              </a:rPr>
              <a:t>. </a:t>
            </a:r>
            <a:endParaRPr lang="en-US" sz="3000" dirty="0" smtClean="0">
              <a:latin typeface="Times New Roman" pitchFamily="18" charset="0"/>
              <a:cs typeface="Times New Roman" pitchFamily="18" charset="0"/>
            </a:endParaRPr>
          </a:p>
          <a:p>
            <a:pPr lvl="0">
              <a:buFont typeface="Wingdings" pitchFamily="2" charset="2"/>
              <a:buChar char="Ø"/>
            </a:pPr>
            <a:endParaRPr lang="en-US" sz="3000" dirty="0" smtClean="0">
              <a:latin typeface="Times New Roman" pitchFamily="18" charset="0"/>
              <a:cs typeface="Times New Roman" pitchFamily="18" charset="0"/>
              <a:sym typeface="Wingdings" pitchFamily="2" charset="2"/>
            </a:endParaRPr>
          </a:p>
          <a:p>
            <a:pPr lvl="0">
              <a:buFont typeface="Wingdings" pitchFamily="2" charset="2"/>
              <a:buChar char="Ø"/>
            </a:pPr>
            <a:endParaRPr lang="en-US" sz="2800" dirty="0" smtClean="0">
              <a:sym typeface="Wingdings" pitchFamily="2" charset="2"/>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3" name="Rectangle 3"/>
          <p:cNvSpPr>
            <a:spLocks noGrp="1" noChangeArrowheads="1"/>
          </p:cNvSpPr>
          <p:nvPr>
            <p:ph idx="1"/>
          </p:nvPr>
        </p:nvSpPr>
        <p:spPr>
          <a:xfrm>
            <a:off x="457200" y="381000"/>
            <a:ext cx="8229600" cy="6248400"/>
          </a:xfrm>
        </p:spPr>
        <p:txBody>
          <a:bodyPr>
            <a:normAutofit fontScale="92500" lnSpcReduction="10000"/>
          </a:bodyPr>
          <a:lstStyle/>
          <a:p>
            <a:pPr algn="ctr">
              <a:buNone/>
            </a:pPr>
            <a:r>
              <a:rPr lang="es-ES_tradnl" sz="2800" b="1" dirty="0" smtClean="0"/>
              <a:t> </a:t>
            </a:r>
            <a:r>
              <a:rPr lang="es-ES_tradnl" sz="2800" b="1" dirty="0" err="1" smtClean="0"/>
              <a:t>III.Nhóm</a:t>
            </a:r>
            <a:r>
              <a:rPr lang="es-ES_tradnl" sz="2800" b="1" dirty="0" smtClean="0"/>
              <a:t> </a:t>
            </a:r>
            <a:r>
              <a:rPr lang="es-ES_tradnl" sz="2800" b="1" dirty="0" err="1"/>
              <a:t>biện</a:t>
            </a:r>
            <a:r>
              <a:rPr lang="es-ES_tradnl" sz="2800" b="1" dirty="0"/>
              <a:t> </a:t>
            </a:r>
            <a:r>
              <a:rPr lang="es-ES_tradnl" sz="2800" b="1" dirty="0" err="1"/>
              <a:t>pháp</a:t>
            </a:r>
            <a:r>
              <a:rPr lang="es-ES_tradnl" sz="2800" b="1" dirty="0"/>
              <a:t> </a:t>
            </a:r>
            <a:r>
              <a:rPr lang="es-ES_tradnl" sz="2800" b="1" dirty="0" smtClean="0"/>
              <a:t>t</a:t>
            </a:r>
            <a:r>
              <a:rPr lang="vi-VN" sz="2800" b="1" dirty="0" smtClean="0"/>
              <a:t>ăng cường sự tham gia của hoc sinh trong việc xây dựng và giám sát nội quy</a:t>
            </a:r>
            <a:endParaRPr lang="en-US" sz="2800" b="1" dirty="0" smtClean="0"/>
          </a:p>
          <a:p>
            <a:pPr lvl="0">
              <a:buFont typeface="Wingdings" pitchFamily="2" charset="2"/>
              <a:buChar char="Ø"/>
            </a:pPr>
            <a:endParaRPr lang="en-US" sz="2800" dirty="0" smtClean="0">
              <a:sym typeface="Wingdings" pitchFamily="2" charset="2"/>
            </a:endParaRPr>
          </a:p>
          <a:p>
            <a:pPr>
              <a:buFont typeface="Wingdings" pitchFamily="2" charset="2"/>
              <a:buChar char="Ø"/>
            </a:pPr>
            <a:r>
              <a:rPr lang="es-ES_tradnl" sz="2800" dirty="0" err="1" smtClean="0"/>
              <a:t>Nội</a:t>
            </a:r>
            <a:r>
              <a:rPr lang="es-ES_tradnl" sz="2800" dirty="0" smtClean="0"/>
              <a:t> </a:t>
            </a:r>
            <a:r>
              <a:rPr lang="es-ES_tradnl" sz="2800" dirty="0" err="1" smtClean="0"/>
              <a:t>quy</a:t>
            </a:r>
            <a:r>
              <a:rPr lang="es-ES_tradnl" sz="2800" dirty="0" smtClean="0"/>
              <a:t> do HS </a:t>
            </a:r>
            <a:r>
              <a:rPr lang="es-ES_tradnl" sz="2800" dirty="0" err="1" smtClean="0"/>
              <a:t>xây</a:t>
            </a:r>
            <a:r>
              <a:rPr lang="es-ES_tradnl" sz="2800" dirty="0" smtClean="0"/>
              <a:t> </a:t>
            </a:r>
            <a:r>
              <a:rPr lang="es-ES_tradnl" sz="2800" dirty="0" err="1" smtClean="0"/>
              <a:t>dựng</a:t>
            </a:r>
            <a:r>
              <a:rPr lang="es-ES_tradnl" sz="2800" dirty="0" smtClean="0"/>
              <a:t> </a:t>
            </a:r>
            <a:r>
              <a:rPr lang="es-ES_tradnl" sz="2800" dirty="0" err="1" smtClean="0"/>
              <a:t>phải</a:t>
            </a:r>
            <a:r>
              <a:rPr lang="es-ES_tradnl" sz="2800" dirty="0" smtClean="0"/>
              <a:t> </a:t>
            </a:r>
            <a:r>
              <a:rPr lang="es-ES_tradnl" sz="2800" dirty="0" err="1" smtClean="0"/>
              <a:t>phù</a:t>
            </a:r>
            <a:r>
              <a:rPr lang="es-ES_tradnl" sz="2800" dirty="0" smtClean="0"/>
              <a:t> </a:t>
            </a:r>
            <a:r>
              <a:rPr lang="es-ES_tradnl" sz="2800" dirty="0" err="1" smtClean="0"/>
              <a:t>hợp</a:t>
            </a:r>
            <a:r>
              <a:rPr lang="es-ES_tradnl" sz="2800" dirty="0" smtClean="0"/>
              <a:t> </a:t>
            </a:r>
            <a:r>
              <a:rPr lang="es-ES_tradnl" sz="2800" dirty="0" err="1" smtClean="0"/>
              <a:t>với</a:t>
            </a:r>
            <a:r>
              <a:rPr lang="es-ES_tradnl" sz="2800" dirty="0" smtClean="0"/>
              <a:t> </a:t>
            </a:r>
            <a:r>
              <a:rPr lang="es-ES_tradnl" sz="2800" dirty="0" err="1" smtClean="0"/>
              <a:t>quy</a:t>
            </a:r>
            <a:r>
              <a:rPr lang="es-ES_tradnl" sz="2800" dirty="0" smtClean="0"/>
              <a:t> </a:t>
            </a:r>
            <a:r>
              <a:rPr lang="es-ES_tradnl" sz="2800" dirty="0" err="1" smtClean="0"/>
              <a:t>định</a:t>
            </a:r>
            <a:r>
              <a:rPr lang="es-ES_tradnl" sz="2800" dirty="0" smtClean="0"/>
              <a:t> </a:t>
            </a:r>
            <a:r>
              <a:rPr lang="es-ES_tradnl" sz="2800" dirty="0" err="1" smtClean="0"/>
              <a:t>của</a:t>
            </a:r>
            <a:r>
              <a:rPr lang="es-ES_tradnl" sz="2800" dirty="0" smtClean="0"/>
              <a:t> </a:t>
            </a:r>
            <a:r>
              <a:rPr lang="es-ES_tradnl" sz="2800" dirty="0" err="1" smtClean="0"/>
              <a:t>ngành</a:t>
            </a:r>
            <a:r>
              <a:rPr lang="es-ES_tradnl" sz="2800" dirty="0" smtClean="0"/>
              <a:t> </a:t>
            </a:r>
            <a:r>
              <a:rPr lang="es-ES_tradnl" sz="2800" dirty="0" err="1" smtClean="0"/>
              <a:t>và</a:t>
            </a:r>
            <a:r>
              <a:rPr lang="es-ES_tradnl" sz="2800" dirty="0" smtClean="0"/>
              <a:t> </a:t>
            </a:r>
            <a:r>
              <a:rPr lang="es-ES_tradnl" sz="2800" dirty="0" err="1" smtClean="0"/>
              <a:t>nhà</a:t>
            </a:r>
            <a:r>
              <a:rPr lang="es-ES_tradnl" sz="2800" dirty="0" smtClean="0"/>
              <a:t> </a:t>
            </a:r>
            <a:r>
              <a:rPr lang="es-ES_tradnl" sz="2800" dirty="0" err="1" smtClean="0"/>
              <a:t>trường</a:t>
            </a:r>
            <a:r>
              <a:rPr lang="es-ES_tradnl" sz="2800" dirty="0" smtClean="0"/>
              <a:t>, </a:t>
            </a:r>
            <a:r>
              <a:rPr lang="es-ES_tradnl" sz="2800" dirty="0" err="1" smtClean="0"/>
              <a:t>nhưng</a:t>
            </a:r>
            <a:r>
              <a:rPr lang="es-ES_tradnl" sz="2800" dirty="0" smtClean="0"/>
              <a:t> </a:t>
            </a:r>
            <a:r>
              <a:rPr lang="es-ES_tradnl" sz="2800" dirty="0" err="1" smtClean="0"/>
              <a:t>bằng</a:t>
            </a:r>
            <a:r>
              <a:rPr lang="es-ES_tradnl" sz="2800" dirty="0" smtClean="0"/>
              <a:t> </a:t>
            </a:r>
            <a:r>
              <a:rPr lang="es-ES_tradnl" sz="2800" dirty="0" err="1" smtClean="0"/>
              <a:t>ngôn</a:t>
            </a:r>
            <a:r>
              <a:rPr lang="es-ES_tradnl" sz="2800" dirty="0" smtClean="0"/>
              <a:t> </a:t>
            </a:r>
            <a:r>
              <a:rPr lang="es-ES_tradnl" sz="2800" dirty="0" err="1" smtClean="0"/>
              <a:t>ngữ</a:t>
            </a:r>
            <a:r>
              <a:rPr lang="es-ES_tradnl" sz="2800" dirty="0" smtClean="0"/>
              <a:t> </a:t>
            </a:r>
            <a:r>
              <a:rPr lang="es-ES_tradnl" sz="2800" dirty="0" err="1" smtClean="0"/>
              <a:t>của</a:t>
            </a:r>
            <a:r>
              <a:rPr lang="es-ES_tradnl" sz="2800" dirty="0" smtClean="0"/>
              <a:t> </a:t>
            </a:r>
            <a:r>
              <a:rPr lang="es-ES_tradnl" sz="2800" dirty="0" err="1" smtClean="0"/>
              <a:t>học</a:t>
            </a:r>
            <a:r>
              <a:rPr lang="es-ES_tradnl" sz="2800" dirty="0" smtClean="0"/>
              <a:t> </a:t>
            </a:r>
            <a:r>
              <a:rPr lang="es-ES_tradnl" sz="2800" dirty="0" err="1" smtClean="0"/>
              <a:t>nên</a:t>
            </a:r>
            <a:r>
              <a:rPr lang="es-ES_tradnl" sz="2800" dirty="0" smtClean="0"/>
              <a:t> </a:t>
            </a:r>
            <a:r>
              <a:rPr lang="es-ES_tradnl" sz="2800" dirty="0" err="1" smtClean="0"/>
              <a:t>gần</a:t>
            </a:r>
            <a:r>
              <a:rPr lang="es-ES_tradnl" sz="2800" dirty="0" smtClean="0"/>
              <a:t> </a:t>
            </a:r>
            <a:r>
              <a:rPr lang="es-ES_tradnl" sz="2800" dirty="0" err="1" smtClean="0"/>
              <a:t>gũi</a:t>
            </a:r>
            <a:r>
              <a:rPr lang="es-ES_tradnl" sz="2800" dirty="0" smtClean="0"/>
              <a:t> </a:t>
            </a:r>
            <a:r>
              <a:rPr lang="es-ES_tradnl" sz="2800" dirty="0" err="1" smtClean="0"/>
              <a:t>với</a:t>
            </a:r>
            <a:r>
              <a:rPr lang="es-ES_tradnl" sz="2800" dirty="0" smtClean="0"/>
              <a:t> </a:t>
            </a:r>
            <a:r>
              <a:rPr lang="es-ES_tradnl" sz="2800" dirty="0" err="1" smtClean="0"/>
              <a:t>các</a:t>
            </a:r>
            <a:r>
              <a:rPr lang="es-ES_tradnl" sz="2800" dirty="0" smtClean="0"/>
              <a:t> </a:t>
            </a:r>
            <a:r>
              <a:rPr lang="es-ES_tradnl" sz="2800" dirty="0" err="1" smtClean="0"/>
              <a:t>em</a:t>
            </a:r>
            <a:r>
              <a:rPr lang="es-ES_tradnl" sz="2800" dirty="0" smtClean="0"/>
              <a:t> </a:t>
            </a:r>
            <a:r>
              <a:rPr lang="es-ES_tradnl" sz="2800" dirty="0" err="1" smtClean="0"/>
              <a:t>hơn</a:t>
            </a:r>
            <a:r>
              <a:rPr lang="es-ES_tradnl" sz="2800" dirty="0" smtClean="0"/>
              <a:t> </a:t>
            </a:r>
            <a:r>
              <a:rPr lang="es-ES_tradnl" sz="2800" dirty="0" err="1" smtClean="0"/>
              <a:t>và</a:t>
            </a:r>
            <a:r>
              <a:rPr lang="es-ES_tradnl" sz="2800" dirty="0" smtClean="0"/>
              <a:t> </a:t>
            </a:r>
            <a:r>
              <a:rPr lang="es-ES_tradnl" sz="2800" dirty="0" err="1" smtClean="0"/>
              <a:t>các</a:t>
            </a:r>
            <a:r>
              <a:rPr lang="es-ES_tradnl" sz="2800" dirty="0" smtClean="0"/>
              <a:t> </a:t>
            </a:r>
            <a:r>
              <a:rPr lang="es-ES_tradnl" sz="2800" dirty="0" err="1" smtClean="0"/>
              <a:t>em</a:t>
            </a:r>
            <a:r>
              <a:rPr lang="es-ES_tradnl" sz="2800" dirty="0" smtClean="0"/>
              <a:t> </a:t>
            </a:r>
            <a:r>
              <a:rPr lang="es-ES_tradnl" sz="2800" dirty="0" err="1" smtClean="0"/>
              <a:t>chấp</a:t>
            </a:r>
            <a:r>
              <a:rPr lang="es-ES_tradnl" sz="2800" dirty="0" smtClean="0"/>
              <a:t> </a:t>
            </a:r>
            <a:r>
              <a:rPr lang="es-ES_tradnl" sz="2800" dirty="0" err="1" smtClean="0"/>
              <a:t>nhận</a:t>
            </a:r>
            <a:r>
              <a:rPr lang="es-ES_tradnl" sz="2800" dirty="0" smtClean="0"/>
              <a:t> </a:t>
            </a:r>
            <a:r>
              <a:rPr lang="es-ES_tradnl" sz="2800" dirty="0" err="1" smtClean="0"/>
              <a:t>một</a:t>
            </a:r>
            <a:r>
              <a:rPr lang="es-ES_tradnl" sz="2800" dirty="0" smtClean="0"/>
              <a:t> </a:t>
            </a:r>
            <a:r>
              <a:rPr lang="es-ES_tradnl" sz="2800" dirty="0" err="1" smtClean="0"/>
              <a:t>cách</a:t>
            </a:r>
            <a:r>
              <a:rPr lang="es-ES_tradnl" sz="2800" dirty="0" smtClean="0"/>
              <a:t> </a:t>
            </a:r>
            <a:r>
              <a:rPr lang="es-ES_tradnl" sz="2800" dirty="0" err="1" smtClean="0"/>
              <a:t>dễ</a:t>
            </a:r>
            <a:r>
              <a:rPr lang="es-ES_tradnl" sz="2800" dirty="0" smtClean="0"/>
              <a:t> </a:t>
            </a:r>
            <a:r>
              <a:rPr lang="es-ES_tradnl" sz="2800" dirty="0" err="1" smtClean="0"/>
              <a:t>dàng</a:t>
            </a:r>
            <a:r>
              <a:rPr lang="es-ES_tradnl" sz="2800" dirty="0" smtClean="0"/>
              <a:t> </a:t>
            </a:r>
            <a:r>
              <a:rPr lang="es-ES_tradnl" sz="2800" dirty="0" err="1" smtClean="0"/>
              <a:t>và</a:t>
            </a:r>
            <a:r>
              <a:rPr lang="es-ES_tradnl" sz="2800" dirty="0" smtClean="0"/>
              <a:t> </a:t>
            </a:r>
            <a:r>
              <a:rPr lang="es-ES_tradnl" sz="2800" dirty="0" err="1" smtClean="0"/>
              <a:t>tự</a:t>
            </a:r>
            <a:r>
              <a:rPr lang="es-ES_tradnl" sz="2800" dirty="0" smtClean="0"/>
              <a:t> </a:t>
            </a:r>
            <a:r>
              <a:rPr lang="es-ES_tradnl" sz="2800" dirty="0" err="1" smtClean="0"/>
              <a:t>nguyện</a:t>
            </a:r>
            <a:r>
              <a:rPr lang="es-ES_tradnl" sz="2800" dirty="0" smtClean="0"/>
              <a:t> </a:t>
            </a:r>
            <a:r>
              <a:rPr lang="es-ES_tradnl" sz="2800" dirty="0" err="1" smtClean="0"/>
              <a:t>hơn</a:t>
            </a:r>
            <a:endParaRPr lang="es-ES_tradnl" sz="2800" dirty="0" smtClean="0"/>
          </a:p>
          <a:p>
            <a:pPr>
              <a:buFont typeface="Wingdings" pitchFamily="2" charset="2"/>
              <a:buChar char="Ø"/>
            </a:pPr>
            <a:r>
              <a:rPr lang="es-ES_tradnl" sz="2800" dirty="0" err="1" smtClean="0"/>
              <a:t>Việc</a:t>
            </a:r>
            <a:r>
              <a:rPr lang="es-ES_tradnl" sz="2800" dirty="0" smtClean="0"/>
              <a:t> </a:t>
            </a:r>
            <a:r>
              <a:rPr lang="es-ES_tradnl" sz="2800" dirty="0" err="1" smtClean="0"/>
              <a:t>tham</a:t>
            </a:r>
            <a:r>
              <a:rPr lang="es-ES_tradnl" sz="2800" dirty="0" smtClean="0"/>
              <a:t> </a:t>
            </a:r>
            <a:r>
              <a:rPr lang="es-ES_tradnl" sz="2800" dirty="0" err="1" smtClean="0"/>
              <a:t>gia</a:t>
            </a:r>
            <a:r>
              <a:rPr lang="es-ES_tradnl" sz="2800" dirty="0" smtClean="0"/>
              <a:t> </a:t>
            </a:r>
            <a:r>
              <a:rPr lang="es-ES_tradnl" sz="2800" dirty="0" err="1" smtClean="0"/>
              <a:t>xây</a:t>
            </a:r>
            <a:r>
              <a:rPr lang="es-ES_tradnl" sz="2800" dirty="0" smtClean="0"/>
              <a:t> </a:t>
            </a:r>
            <a:r>
              <a:rPr lang="es-ES_tradnl" sz="2800" dirty="0" err="1" smtClean="0"/>
              <a:t>dựng</a:t>
            </a:r>
            <a:r>
              <a:rPr lang="es-ES_tradnl" sz="2800" dirty="0" smtClean="0"/>
              <a:t> </a:t>
            </a:r>
            <a:r>
              <a:rPr lang="es-ES_tradnl" sz="2800" dirty="0" err="1" smtClean="0"/>
              <a:t>nội</a:t>
            </a:r>
            <a:r>
              <a:rPr lang="es-ES_tradnl" sz="2800" dirty="0" smtClean="0"/>
              <a:t> </a:t>
            </a:r>
            <a:r>
              <a:rPr lang="es-ES_tradnl" sz="2800" dirty="0" err="1" smtClean="0"/>
              <a:t>quy</a:t>
            </a:r>
            <a:r>
              <a:rPr lang="es-ES_tradnl" sz="2800" dirty="0" smtClean="0"/>
              <a:t> </a:t>
            </a:r>
            <a:r>
              <a:rPr lang="es-ES_tradnl" sz="2800" dirty="0" err="1" smtClean="0"/>
              <a:t>giúp</a:t>
            </a:r>
            <a:r>
              <a:rPr lang="es-ES_tradnl" sz="2800" dirty="0" smtClean="0"/>
              <a:t> HS </a:t>
            </a:r>
            <a:r>
              <a:rPr lang="es-ES_tradnl" sz="2800" dirty="0" err="1" smtClean="0"/>
              <a:t>rèn</a:t>
            </a:r>
            <a:r>
              <a:rPr lang="es-ES_tradnl" sz="2800" dirty="0" smtClean="0"/>
              <a:t> </a:t>
            </a:r>
            <a:r>
              <a:rPr lang="es-ES_tradnl" sz="2800" dirty="0" err="1" smtClean="0"/>
              <a:t>luyện</a:t>
            </a:r>
            <a:r>
              <a:rPr lang="es-ES_tradnl" sz="2800" dirty="0" smtClean="0"/>
              <a:t> </a:t>
            </a:r>
            <a:r>
              <a:rPr lang="es-ES_tradnl" sz="2800" dirty="0" err="1" smtClean="0"/>
              <a:t>khả</a:t>
            </a:r>
            <a:r>
              <a:rPr lang="es-ES_tradnl" sz="2800" dirty="0" smtClean="0"/>
              <a:t> </a:t>
            </a:r>
            <a:r>
              <a:rPr lang="es-ES_tradnl" sz="2800" dirty="0" err="1" smtClean="0"/>
              <a:t>năng</a:t>
            </a:r>
            <a:r>
              <a:rPr lang="es-ES_tradnl" sz="2800" dirty="0" smtClean="0"/>
              <a:t> </a:t>
            </a:r>
            <a:r>
              <a:rPr lang="es-ES_tradnl" sz="2800" dirty="0" err="1" smtClean="0"/>
              <a:t>bày</a:t>
            </a:r>
            <a:r>
              <a:rPr lang="es-ES_tradnl" sz="2800" dirty="0" smtClean="0"/>
              <a:t> </a:t>
            </a:r>
            <a:r>
              <a:rPr lang="es-ES_tradnl" sz="2800" dirty="0" err="1" smtClean="0"/>
              <a:t>tỏ</a:t>
            </a:r>
            <a:r>
              <a:rPr lang="es-ES_tradnl" sz="2800" dirty="0" smtClean="0"/>
              <a:t> ý </a:t>
            </a:r>
            <a:r>
              <a:rPr lang="es-ES_tradnl" sz="2800" dirty="0" err="1" smtClean="0"/>
              <a:t>kiến</a:t>
            </a:r>
            <a:r>
              <a:rPr lang="es-ES_tradnl" sz="2800" dirty="0" smtClean="0"/>
              <a:t>, </a:t>
            </a:r>
            <a:r>
              <a:rPr lang="es-ES_tradnl" sz="2800" dirty="0" err="1" smtClean="0"/>
              <a:t>ra</a:t>
            </a:r>
            <a:r>
              <a:rPr lang="es-ES_tradnl" sz="2800" dirty="0" smtClean="0"/>
              <a:t> </a:t>
            </a:r>
            <a:r>
              <a:rPr lang="es-ES_tradnl" sz="2800" dirty="0" err="1" smtClean="0"/>
              <a:t>quyết</a:t>
            </a:r>
            <a:r>
              <a:rPr lang="es-ES_tradnl" sz="2800" dirty="0" smtClean="0"/>
              <a:t> </a:t>
            </a:r>
            <a:r>
              <a:rPr lang="es-ES_tradnl" sz="2800" dirty="0" err="1" smtClean="0"/>
              <a:t>định</a:t>
            </a:r>
            <a:r>
              <a:rPr lang="es-ES_tradnl" sz="2800" dirty="0" smtClean="0"/>
              <a:t>, </a:t>
            </a:r>
            <a:r>
              <a:rPr lang="es-ES_tradnl" sz="2800" dirty="0" err="1" smtClean="0"/>
              <a:t>phát</a:t>
            </a:r>
            <a:r>
              <a:rPr lang="es-ES_tradnl" sz="2800" dirty="0" smtClean="0"/>
              <a:t> huy </a:t>
            </a:r>
            <a:r>
              <a:rPr lang="es-ES_tradnl" sz="2800" dirty="0" err="1" smtClean="0"/>
              <a:t>tinh</a:t>
            </a:r>
            <a:r>
              <a:rPr lang="es-ES_tradnl" sz="2800" dirty="0" smtClean="0"/>
              <a:t> </a:t>
            </a:r>
            <a:r>
              <a:rPr lang="es-ES_tradnl" sz="2800" dirty="0" err="1" smtClean="0"/>
              <a:t>thần</a:t>
            </a:r>
            <a:r>
              <a:rPr lang="es-ES_tradnl" sz="2800" dirty="0" smtClean="0"/>
              <a:t> </a:t>
            </a:r>
            <a:r>
              <a:rPr lang="es-ES_tradnl" sz="2800" dirty="0" err="1" smtClean="0"/>
              <a:t>tập</a:t>
            </a:r>
            <a:r>
              <a:rPr lang="es-ES_tradnl" sz="2800" dirty="0" smtClean="0"/>
              <a:t> </a:t>
            </a:r>
            <a:r>
              <a:rPr lang="es-ES_tradnl" sz="2800" dirty="0" err="1" smtClean="0"/>
              <a:t>thể</a:t>
            </a:r>
            <a:r>
              <a:rPr lang="es-ES_tradnl" sz="2800" dirty="0" smtClean="0"/>
              <a:t> </a:t>
            </a:r>
            <a:r>
              <a:rPr lang="es-ES_tradnl" sz="2800" dirty="0" err="1" smtClean="0"/>
              <a:t>và</a:t>
            </a:r>
            <a:r>
              <a:rPr lang="es-ES_tradnl" sz="2800" dirty="0" smtClean="0"/>
              <a:t> </a:t>
            </a:r>
            <a:r>
              <a:rPr lang="es-ES_tradnl" sz="2800" dirty="0" err="1" smtClean="0"/>
              <a:t>tinh</a:t>
            </a:r>
            <a:r>
              <a:rPr lang="es-ES_tradnl" sz="2800" dirty="0" smtClean="0"/>
              <a:t> </a:t>
            </a:r>
            <a:r>
              <a:rPr lang="es-ES_tradnl" sz="2800" dirty="0" err="1" smtClean="0"/>
              <a:t>thần</a:t>
            </a:r>
            <a:r>
              <a:rPr lang="es-ES_tradnl" sz="2800" dirty="0" smtClean="0"/>
              <a:t> </a:t>
            </a:r>
            <a:r>
              <a:rPr lang="es-ES_tradnl" sz="2800" dirty="0" err="1" smtClean="0"/>
              <a:t>trách</a:t>
            </a:r>
            <a:r>
              <a:rPr lang="es-ES_tradnl" sz="2800" dirty="0" smtClean="0"/>
              <a:t> </a:t>
            </a:r>
            <a:r>
              <a:rPr lang="es-ES_tradnl" sz="2800" dirty="0" err="1" smtClean="0"/>
              <a:t>nhiệm</a:t>
            </a:r>
            <a:r>
              <a:rPr lang="es-ES_tradnl" sz="2800" dirty="0" smtClean="0"/>
              <a:t> </a:t>
            </a:r>
            <a:r>
              <a:rPr lang="es-ES_tradnl" sz="2800" dirty="0" err="1" smtClean="0"/>
              <a:t>của</a:t>
            </a:r>
            <a:r>
              <a:rPr lang="es-ES_tradnl" sz="2800" dirty="0" smtClean="0"/>
              <a:t> </a:t>
            </a:r>
            <a:r>
              <a:rPr lang="es-ES_tradnl" sz="2800" dirty="0" err="1" smtClean="0"/>
              <a:t>các</a:t>
            </a:r>
            <a:r>
              <a:rPr lang="es-ES_tradnl" sz="2800" dirty="0" smtClean="0"/>
              <a:t> </a:t>
            </a:r>
            <a:r>
              <a:rPr lang="es-ES_tradnl" sz="2800" dirty="0" err="1" smtClean="0"/>
              <a:t>em</a:t>
            </a:r>
            <a:r>
              <a:rPr lang="es-ES_tradnl" sz="2800" dirty="0" smtClean="0"/>
              <a:t>. </a:t>
            </a:r>
          </a:p>
          <a:p>
            <a:r>
              <a:rPr lang="en-US" sz="2800" b="1" i="1" dirty="0" err="1"/>
              <a:t>Chú</a:t>
            </a:r>
            <a:r>
              <a:rPr lang="en-US" sz="2800" b="1" i="1" dirty="0"/>
              <a:t>  ý:</a:t>
            </a:r>
            <a:endParaRPr lang="en-US" sz="2800" dirty="0"/>
          </a:p>
          <a:p>
            <a:pPr lvl="0"/>
            <a:r>
              <a:rPr lang="vi-VN" sz="2800" dirty="0"/>
              <a:t>Nội quy của lớp được viết trên giấy Ao, to, rõ ràng bằng bút dạ.</a:t>
            </a:r>
            <a:endParaRPr lang="en-US" sz="2800" dirty="0"/>
          </a:p>
          <a:p>
            <a:pPr lvl="0"/>
            <a:r>
              <a:rPr lang="vi-VN" sz="2800" dirty="0"/>
              <a:t>Treo nội quy ở một vị trí phù hợp trong lớp học sao cho tất </a:t>
            </a:r>
            <a:r>
              <a:rPr lang="vi-VN" sz="2800" dirty="0" smtClean="0"/>
              <a:t>cả</a:t>
            </a:r>
            <a:r>
              <a:rPr lang="en-US" sz="2800" dirty="0" smtClean="0"/>
              <a:t> HS</a:t>
            </a:r>
            <a:r>
              <a:rPr lang="vi-VN" sz="2800" dirty="0" smtClean="0"/>
              <a:t> </a:t>
            </a:r>
            <a:r>
              <a:rPr lang="vi-VN" sz="2800" dirty="0"/>
              <a:t>đều có thể dễ dàng nhìn thấy </a:t>
            </a:r>
            <a:endParaRPr lang="en-US" sz="2800" dirty="0"/>
          </a:p>
          <a:p>
            <a:pPr>
              <a:buFont typeface="Wingdings" pitchFamily="2" charset="2"/>
              <a:buChar char="Ø"/>
            </a:pPr>
            <a:endParaRPr lang="es-ES_tradnl" sz="2800" dirty="0" smtClean="0"/>
          </a:p>
          <a:p>
            <a:pPr>
              <a:buFont typeface="Wingdings" pitchFamily="2" charset="2"/>
              <a:buChar char="Ø"/>
            </a:pPr>
            <a:endParaRPr lang="en-US" sz="2800" dirty="0" smtClean="0"/>
          </a:p>
          <a:p>
            <a:pPr lvl="0">
              <a:buFont typeface="Wingdings" pitchFamily="2" charset="2"/>
              <a:buChar char="Ø"/>
            </a:pPr>
            <a:endParaRPr lang="en-US" sz="2800" dirty="0" smtClean="0">
              <a:sym typeface="Wingdings" pitchFamily="2" charset="2"/>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91200"/>
          </a:xfrm>
        </p:spPr>
        <p:txBody>
          <a:bodyPr>
            <a:normAutofit/>
          </a:bodyPr>
          <a:lstStyle/>
          <a:p>
            <a:pPr marL="393192" lvl="1" indent="0">
              <a:buNone/>
            </a:pPr>
            <a:r>
              <a:rPr lang="en-US" sz="2800" b="1" i="1" dirty="0" smtClean="0">
                <a:latin typeface="Times New Roman" pitchFamily="18" charset="0"/>
                <a:cs typeface="Times New Roman" pitchFamily="18" charset="0"/>
              </a:rPr>
              <a:t>3.2.</a:t>
            </a:r>
            <a:r>
              <a:rPr lang="vi-VN" sz="2800" b="1" i="1" dirty="0" smtClean="0">
                <a:latin typeface="Times New Roman" pitchFamily="18" charset="0"/>
                <a:cs typeface="Times New Roman" pitchFamily="18" charset="0"/>
              </a:rPr>
              <a:t>Thực </a:t>
            </a:r>
            <a:r>
              <a:rPr lang="vi-VN" sz="2800" b="1" i="1" dirty="0">
                <a:latin typeface="Times New Roman" pitchFamily="18" charset="0"/>
                <a:cs typeface="Times New Roman" pitchFamily="18" charset="0"/>
              </a:rPr>
              <a:t>hiện và rút kinh nghiệm</a:t>
            </a:r>
            <a:endParaRPr lang="en-US" sz="2800" dirty="0">
              <a:latin typeface="Times New Roman" pitchFamily="18" charset="0"/>
              <a:cs typeface="Times New Roman" pitchFamily="18" charset="0"/>
            </a:endParaRPr>
          </a:p>
        </p:txBody>
      </p:sp>
      <p:sp>
        <p:nvSpPr>
          <p:cNvPr id="5" name="Rectangle 4"/>
          <p:cNvSpPr/>
          <p:nvPr/>
        </p:nvSpPr>
        <p:spPr>
          <a:xfrm>
            <a:off x="381000" y="1143000"/>
            <a:ext cx="7924800" cy="4854662"/>
          </a:xfrm>
          <a:prstGeom prst="rect">
            <a:avLst/>
          </a:prstGeom>
        </p:spPr>
        <p:txBody>
          <a:bodyPr wrap="square">
            <a:spAutoFit/>
          </a:bodyPr>
          <a:lstStyle/>
          <a:p>
            <a:pPr marL="342900" lvl="0" indent="-342900" algn="just">
              <a:lnSpc>
                <a:spcPct val="120000"/>
              </a:lnSpc>
              <a:spcBef>
                <a:spcPts val="600"/>
              </a:spcBef>
              <a:spcAft>
                <a:spcPts val="600"/>
              </a:spcAft>
              <a:buFont typeface="Symbol" panose="05050102010706020507" pitchFamily="18" charset="2"/>
              <a:buChar char=""/>
            </a:pPr>
            <a:r>
              <a:rPr lang="vi-VN" sz="2800" b="0" i="0" dirty="0">
                <a:latin typeface="+mn-lt"/>
                <a:ea typeface="Arial" panose="020B0604020202020204" pitchFamily="34" charset="0"/>
                <a:cs typeface="Times New Roman" panose="02020603050405020304" pitchFamily="18" charset="0"/>
              </a:rPr>
              <a:t>Hàng tuần, vào giờ tổng kết tuần của lớp hoặc giờ sinh hoạt chủ nhiệm, giáo viên tổ chức cho lớp thảo luận việc thực hiện nội quy. Nêu rõ những qui định nào lớp đã thực hiện tốt hoặc chưa tốt (có thể để 1 học sinh điều khiển phần này).</a:t>
            </a:r>
            <a:endParaRPr lang="en-US" sz="2800" b="0" i="0" dirty="0">
              <a:latin typeface="+mn-lt"/>
              <a:ea typeface="Arial" panose="020B0604020202020204" pitchFamily="34" charset="0"/>
              <a:cs typeface="Times New Roman" panose="02020603050405020304" pitchFamily="18" charset="0"/>
            </a:endParaRPr>
          </a:p>
          <a:p>
            <a:pPr marL="342900" lvl="0" indent="-342900" algn="just">
              <a:lnSpc>
                <a:spcPct val="120000"/>
              </a:lnSpc>
              <a:spcBef>
                <a:spcPts val="600"/>
              </a:spcBef>
              <a:spcAft>
                <a:spcPts val="600"/>
              </a:spcAft>
              <a:buFont typeface="Symbol" panose="05050102010706020507" pitchFamily="18" charset="2"/>
              <a:buChar char=""/>
            </a:pPr>
            <a:r>
              <a:rPr lang="vi-VN" sz="2800" b="0" i="0" dirty="0">
                <a:latin typeface="+mn-lt"/>
                <a:ea typeface="Arial" panose="020B0604020202020204" pitchFamily="34" charset="0"/>
                <a:cs typeface="Times New Roman" panose="02020603050405020304" pitchFamily="18" charset="0"/>
              </a:rPr>
              <a:t> Sau một thời gian thực hiện, những nội quy thực hiện tốt có thể được thay thế bằng những nội qui khác nhằm giúp cho việc quản lý lớp học được tốt hơn</a:t>
            </a:r>
            <a:r>
              <a:rPr lang="vi-VN" b="0" i="0" dirty="0">
                <a:latin typeface="Times New Roman" panose="02020603050405020304" pitchFamily="18" charset="0"/>
                <a:ea typeface="Arial" panose="020B0604020202020204" pitchFamily="34" charset="0"/>
                <a:cs typeface="Times New Roman" panose="02020603050405020304" pitchFamily="18" charset="0"/>
              </a:rPr>
              <a:t>. </a:t>
            </a:r>
            <a:endParaRPr lang="en-US" sz="1200" b="0" i="0" dirty="0">
              <a:effectLst/>
              <a:latin typeface="Arial" panose="020B0604020202020204" pitchFamily="34"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41325590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Rectangle 5"/>
          <p:cNvSpPr>
            <a:spLocks noChangeArrowheads="1"/>
          </p:cNvSpPr>
          <p:nvPr/>
        </p:nvSpPr>
        <p:spPr bwMode="auto">
          <a:xfrm>
            <a:off x="152400" y="677412"/>
            <a:ext cx="8470900" cy="5226046"/>
          </a:xfrm>
          <a:prstGeom prst="rect">
            <a:avLst/>
          </a:prstGeom>
          <a:noFill/>
          <a:ln w="9525" algn="ctr">
            <a:noFill/>
            <a:miter lim="800000"/>
            <a:headEnd/>
            <a:tailEnd/>
          </a:ln>
          <a:effectLst/>
        </p:spPr>
        <p:txBody>
          <a:bodyPr wrap="square" anchor="ctr">
            <a:spAutoFit/>
          </a:bodyPr>
          <a:lstStyle/>
          <a:p>
            <a:pPr algn="ctr">
              <a:buFontTx/>
              <a:buNone/>
              <a:tabLst>
                <a:tab pos="541338" algn="l"/>
              </a:tabLst>
            </a:pPr>
            <a:r>
              <a:rPr lang="en-US" sz="3600" i="0" dirty="0" smtClean="0">
                <a:solidFill>
                  <a:srgbClr val="FF0000"/>
                </a:solidFill>
              </a:rPr>
              <a:t> </a:t>
            </a:r>
            <a:r>
              <a:rPr lang="en-US" sz="3600" i="0" dirty="0" smtClean="0">
                <a:solidFill>
                  <a:srgbClr val="FF0000"/>
                </a:solidFill>
                <a:latin typeface="Times New Roman" pitchFamily="18" charset="0"/>
                <a:cs typeface="Times New Roman" pitchFamily="18" charset="0"/>
              </a:rPr>
              <a:t>A. </a:t>
            </a:r>
            <a:r>
              <a:rPr lang="en-US" sz="3600" i="0" dirty="0" err="1" smtClean="0">
                <a:solidFill>
                  <a:srgbClr val="FF0000"/>
                </a:solidFill>
                <a:latin typeface="Times New Roman" pitchFamily="18" charset="0"/>
                <a:cs typeface="Times New Roman" pitchFamily="18" charset="0"/>
              </a:rPr>
              <a:t>Thay</a:t>
            </a:r>
            <a:r>
              <a:rPr lang="en-US" sz="3600" i="0" dirty="0" smtClean="0">
                <a:solidFill>
                  <a:srgbClr val="FF0000"/>
                </a:solidFill>
                <a:latin typeface="Times New Roman" pitchFamily="18" charset="0"/>
                <a:cs typeface="Times New Roman" pitchFamily="18" charset="0"/>
              </a:rPr>
              <a:t> </a:t>
            </a:r>
            <a:r>
              <a:rPr lang="en-US" sz="3600" i="0" dirty="0" err="1" smtClean="0">
                <a:solidFill>
                  <a:srgbClr val="FF0000"/>
                </a:solidFill>
                <a:latin typeface="Times New Roman" pitchFamily="18" charset="0"/>
                <a:cs typeface="Times New Roman" pitchFamily="18" charset="0"/>
              </a:rPr>
              <a:t>đổi</a:t>
            </a:r>
            <a:r>
              <a:rPr lang="en-US" sz="3600" i="0" dirty="0" smtClean="0">
                <a:solidFill>
                  <a:srgbClr val="FF0000"/>
                </a:solidFill>
                <a:latin typeface="Times New Roman" pitchFamily="18" charset="0"/>
                <a:cs typeface="Times New Roman" pitchFamily="18" charset="0"/>
              </a:rPr>
              <a:t> </a:t>
            </a:r>
            <a:r>
              <a:rPr lang="en-US" sz="3600" i="0" dirty="0" err="1" smtClean="0">
                <a:solidFill>
                  <a:srgbClr val="FF0000"/>
                </a:solidFill>
                <a:latin typeface="Times New Roman" pitchFamily="18" charset="0"/>
                <a:cs typeface="Times New Roman" pitchFamily="18" charset="0"/>
              </a:rPr>
              <a:t>quan</a:t>
            </a:r>
            <a:r>
              <a:rPr lang="en-US" sz="3600" i="0" dirty="0" smtClean="0">
                <a:solidFill>
                  <a:srgbClr val="FF0000"/>
                </a:solidFill>
                <a:latin typeface="Times New Roman" pitchFamily="18" charset="0"/>
                <a:cs typeface="Times New Roman" pitchFamily="18" charset="0"/>
              </a:rPr>
              <a:t> </a:t>
            </a:r>
            <a:r>
              <a:rPr lang="en-US" sz="3600" i="0" dirty="0" err="1" smtClean="0">
                <a:solidFill>
                  <a:srgbClr val="FF0000"/>
                </a:solidFill>
                <a:latin typeface="Times New Roman" pitchFamily="18" charset="0"/>
                <a:cs typeface="Times New Roman" pitchFamily="18" charset="0"/>
              </a:rPr>
              <a:t>niệm</a:t>
            </a:r>
            <a:r>
              <a:rPr lang="en-US" sz="3600" i="0" dirty="0" smtClean="0">
                <a:solidFill>
                  <a:srgbClr val="FF0000"/>
                </a:solidFill>
                <a:latin typeface="Times New Roman" pitchFamily="18" charset="0"/>
                <a:cs typeface="Times New Roman" pitchFamily="18" charset="0"/>
              </a:rPr>
              <a:t>, </a:t>
            </a:r>
            <a:r>
              <a:rPr lang="en-US" sz="3600" i="0" dirty="0" err="1" smtClean="0">
                <a:solidFill>
                  <a:srgbClr val="FF0000"/>
                </a:solidFill>
                <a:latin typeface="Times New Roman" pitchFamily="18" charset="0"/>
                <a:cs typeface="Times New Roman" pitchFamily="18" charset="0"/>
              </a:rPr>
              <a:t>nhận</a:t>
            </a:r>
            <a:r>
              <a:rPr lang="en-US" sz="3600" i="0" dirty="0" smtClean="0">
                <a:solidFill>
                  <a:srgbClr val="FF0000"/>
                </a:solidFill>
                <a:latin typeface="Times New Roman" pitchFamily="18" charset="0"/>
                <a:cs typeface="Times New Roman" pitchFamily="18" charset="0"/>
              </a:rPr>
              <a:t> </a:t>
            </a:r>
            <a:r>
              <a:rPr lang="en-US" sz="3600" i="0" dirty="0" err="1" smtClean="0">
                <a:solidFill>
                  <a:srgbClr val="FF0000"/>
                </a:solidFill>
                <a:latin typeface="Times New Roman" pitchFamily="18" charset="0"/>
                <a:cs typeface="Times New Roman" pitchFamily="18" charset="0"/>
              </a:rPr>
              <a:t>thức</a:t>
            </a:r>
            <a:r>
              <a:rPr lang="en-US" sz="3600" i="0" dirty="0" smtClean="0">
                <a:solidFill>
                  <a:srgbClr val="FF0000"/>
                </a:solidFill>
                <a:latin typeface="Times New Roman" pitchFamily="18" charset="0"/>
                <a:cs typeface="Times New Roman" pitchFamily="18" charset="0"/>
              </a:rPr>
              <a:t> </a:t>
            </a:r>
            <a:r>
              <a:rPr lang="en-US" sz="3600" i="0" dirty="0" err="1" smtClean="0">
                <a:solidFill>
                  <a:srgbClr val="FF0000"/>
                </a:solidFill>
                <a:latin typeface="Times New Roman" pitchFamily="18" charset="0"/>
                <a:cs typeface="Times New Roman" pitchFamily="18" charset="0"/>
              </a:rPr>
              <a:t>của</a:t>
            </a:r>
            <a:r>
              <a:rPr lang="en-US" sz="3600" i="0" dirty="0" smtClean="0">
                <a:solidFill>
                  <a:srgbClr val="FF0000"/>
                </a:solidFill>
                <a:latin typeface="Times New Roman" pitchFamily="18" charset="0"/>
                <a:cs typeface="Times New Roman" pitchFamily="18" charset="0"/>
              </a:rPr>
              <a:t> GV </a:t>
            </a:r>
            <a:r>
              <a:rPr lang="en-US" sz="3600" i="0" dirty="0" err="1" smtClean="0">
                <a:solidFill>
                  <a:srgbClr val="FF0000"/>
                </a:solidFill>
                <a:latin typeface="Times New Roman" pitchFamily="18" charset="0"/>
                <a:cs typeface="Times New Roman" pitchFamily="18" charset="0"/>
              </a:rPr>
              <a:t>và</a:t>
            </a:r>
            <a:r>
              <a:rPr lang="en-US" sz="3600" i="0" dirty="0" smtClean="0">
                <a:solidFill>
                  <a:srgbClr val="FF0000"/>
                </a:solidFill>
                <a:latin typeface="Times New Roman" pitchFamily="18" charset="0"/>
                <a:cs typeface="Times New Roman" pitchFamily="18" charset="0"/>
              </a:rPr>
              <a:t> CBQL </a:t>
            </a:r>
            <a:r>
              <a:rPr lang="en-US" sz="3600" i="0" dirty="0" err="1" smtClean="0">
                <a:solidFill>
                  <a:srgbClr val="FF0000"/>
                </a:solidFill>
                <a:latin typeface="Times New Roman" pitchFamily="18" charset="0"/>
                <a:cs typeface="Times New Roman" pitchFamily="18" charset="0"/>
              </a:rPr>
              <a:t>về</a:t>
            </a:r>
            <a:r>
              <a:rPr lang="en-US" sz="3600" i="0" dirty="0" smtClean="0">
                <a:solidFill>
                  <a:srgbClr val="FF0000"/>
                </a:solidFill>
                <a:latin typeface="Times New Roman" pitchFamily="18" charset="0"/>
                <a:cs typeface="Times New Roman" pitchFamily="18" charset="0"/>
              </a:rPr>
              <a:t> GDKL </a:t>
            </a:r>
            <a:r>
              <a:rPr lang="en-US" sz="3600" i="0" dirty="0" err="1" smtClean="0">
                <a:solidFill>
                  <a:srgbClr val="FF0000"/>
                </a:solidFill>
                <a:latin typeface="Times New Roman" pitchFamily="18" charset="0"/>
                <a:cs typeface="Times New Roman" pitchFamily="18" charset="0"/>
              </a:rPr>
              <a:t>học</a:t>
            </a:r>
            <a:r>
              <a:rPr lang="en-US" sz="3600" i="0" dirty="0" smtClean="0">
                <a:solidFill>
                  <a:srgbClr val="FF0000"/>
                </a:solidFill>
                <a:latin typeface="Times New Roman" pitchFamily="18" charset="0"/>
                <a:cs typeface="Times New Roman" pitchFamily="18" charset="0"/>
              </a:rPr>
              <a:t> </a:t>
            </a:r>
            <a:r>
              <a:rPr lang="en-US" sz="3600" i="0" dirty="0" err="1" smtClean="0">
                <a:solidFill>
                  <a:srgbClr val="FF0000"/>
                </a:solidFill>
                <a:latin typeface="Times New Roman" pitchFamily="18" charset="0"/>
                <a:cs typeface="Times New Roman" pitchFamily="18" charset="0"/>
              </a:rPr>
              <a:t>sinh</a:t>
            </a:r>
            <a:endParaRPr lang="en-US" sz="3600" i="0" dirty="0" smtClean="0">
              <a:solidFill>
                <a:srgbClr val="FF0000"/>
              </a:solidFill>
              <a:latin typeface="Times New Roman" pitchFamily="18" charset="0"/>
              <a:cs typeface="Times New Roman" pitchFamily="18" charset="0"/>
            </a:endParaRPr>
          </a:p>
          <a:p>
            <a:pPr>
              <a:buFontTx/>
              <a:buNone/>
              <a:tabLst>
                <a:tab pos="541338" algn="l"/>
              </a:tabLst>
            </a:pPr>
            <a:r>
              <a:rPr lang="es-ES_tradnl" sz="2800" b="0" dirty="0" smtClean="0">
                <a:latin typeface="Times New Roman" pitchFamily="18" charset="0"/>
                <a:cs typeface="Times New Roman" pitchFamily="18" charset="0"/>
              </a:rPr>
              <a:t> </a:t>
            </a:r>
          </a:p>
          <a:p>
            <a:pPr>
              <a:buFontTx/>
              <a:buNone/>
              <a:tabLst>
                <a:tab pos="541338" algn="l"/>
              </a:tabLst>
            </a:pPr>
            <a:r>
              <a:rPr lang="en-US" sz="2800" b="0" smtClean="0">
                <a:latin typeface="Times New Roman" pitchFamily="18" charset="0"/>
                <a:cs typeface="Times New Roman" pitchFamily="18" charset="0"/>
              </a:rPr>
              <a:t>   </a:t>
            </a:r>
            <a:r>
              <a:rPr lang="en-US" sz="3200" i="0" dirty="0" err="1" smtClean="0">
                <a:latin typeface="Times New Roman" pitchFamily="18" charset="0"/>
                <a:cs typeface="Times New Roman" pitchFamily="18" charset="0"/>
              </a:rPr>
              <a:t>Hoạt</a:t>
            </a:r>
            <a:r>
              <a:rPr lang="en-US" sz="3200" i="0" dirty="0" smtClean="0">
                <a:latin typeface="Times New Roman" pitchFamily="18" charset="0"/>
                <a:cs typeface="Times New Roman" pitchFamily="18" charset="0"/>
              </a:rPr>
              <a:t> </a:t>
            </a:r>
            <a:r>
              <a:rPr lang="en-US" sz="3200" i="0" dirty="0" err="1" smtClean="0">
                <a:latin typeface="Times New Roman" pitchFamily="18" charset="0"/>
                <a:cs typeface="Times New Roman" pitchFamily="18" charset="0"/>
              </a:rPr>
              <a:t>động</a:t>
            </a:r>
            <a:r>
              <a:rPr lang="en-US" sz="3200" i="0" dirty="0">
                <a:latin typeface="Times New Roman" pitchFamily="18" charset="0"/>
                <a:cs typeface="Times New Roman" pitchFamily="18" charset="0"/>
              </a:rPr>
              <a:t>:</a:t>
            </a:r>
            <a:r>
              <a:rPr lang="en-US" sz="3200" dirty="0" smtClean="0">
                <a:latin typeface="Times New Roman" pitchFamily="18" charset="0"/>
                <a:cs typeface="Times New Roman" pitchFamily="18" charset="0"/>
              </a:rPr>
              <a:t> </a:t>
            </a:r>
          </a:p>
          <a:p>
            <a:pPr>
              <a:buFontTx/>
              <a:buNone/>
              <a:tabLst>
                <a:tab pos="541338" algn="l"/>
              </a:tabLst>
            </a:pPr>
            <a:r>
              <a:rPr lang="en-US" sz="3200">
                <a:latin typeface="Times New Roman" pitchFamily="18" charset="0"/>
                <a:cs typeface="Times New Roman" pitchFamily="18" charset="0"/>
              </a:rPr>
              <a:t>	</a:t>
            </a:r>
            <a:r>
              <a:rPr lang="en-US" sz="2800" b="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Thảo</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luận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chung</a:t>
            </a:r>
            <a:r>
              <a:rPr lang="en-US" sz="3200" b="0" dirty="0" smtClean="0">
                <a:latin typeface="Times New Roman" pitchFamily="18" charset="0"/>
                <a:cs typeface="Times New Roman" pitchFamily="18" charset="0"/>
              </a:rPr>
              <a:t>: Theo </a:t>
            </a:r>
            <a:r>
              <a:rPr lang="en-US" sz="3200" b="0" dirty="0" err="1" smtClean="0">
                <a:latin typeface="Times New Roman" pitchFamily="18" charset="0"/>
                <a:cs typeface="Times New Roman" pitchFamily="18" charset="0"/>
              </a:rPr>
              <a:t>thầy</a:t>
            </a:r>
            <a:r>
              <a:rPr lang="en-US" sz="3200" b="0" dirty="0" smtClean="0">
                <a:latin typeface="Times New Roman" pitchFamily="18" charset="0"/>
                <a:cs typeface="Times New Roman" pitchFamily="18" charset="0"/>
              </a:rPr>
              <a:t>/ </a:t>
            </a:r>
            <a:r>
              <a:rPr lang="en-US" sz="3200" b="0" dirty="0" err="1" smtClean="0">
                <a:latin typeface="Times New Roman" pitchFamily="18" charset="0"/>
                <a:cs typeface="Times New Roman" pitchFamily="18" charset="0"/>
              </a:rPr>
              <a:t>cô</a:t>
            </a:r>
            <a:r>
              <a:rPr lang="en-US" sz="3200" b="0" dirty="0" smtClean="0">
                <a:latin typeface="Times New Roman" pitchFamily="18" charset="0"/>
                <a:cs typeface="Times New Roman" pitchFamily="18" charset="0"/>
              </a:rPr>
              <a:t>, </a:t>
            </a:r>
            <a:r>
              <a:rPr lang="en-US" sz="3200" b="0" dirty="0" err="1" smtClean="0">
                <a:latin typeface="Times New Roman" pitchFamily="18" charset="0"/>
                <a:cs typeface="Times New Roman" pitchFamily="18" charset="0"/>
              </a:rPr>
              <a:t>vì</a:t>
            </a:r>
            <a:r>
              <a:rPr lang="en-US" sz="3200" b="0" dirty="0" smtClean="0">
                <a:latin typeface="Times New Roman" pitchFamily="18" charset="0"/>
                <a:cs typeface="Times New Roman" pitchFamily="18" charset="0"/>
              </a:rPr>
              <a:t> </a:t>
            </a:r>
            <a:r>
              <a:rPr lang="en-US" sz="3200" b="0" dirty="0" err="1" smtClean="0">
                <a:latin typeface="Times New Roman" pitchFamily="18" charset="0"/>
                <a:cs typeface="Times New Roman" pitchFamily="18" charset="0"/>
              </a:rPr>
              <a:t>sao</a:t>
            </a:r>
            <a:r>
              <a:rPr lang="en-US" sz="3200" b="0" dirty="0" smtClean="0">
                <a:latin typeface="Times New Roman" pitchFamily="18" charset="0"/>
                <a:cs typeface="Times New Roman" pitchFamily="18" charset="0"/>
              </a:rPr>
              <a:t> </a:t>
            </a:r>
            <a:r>
              <a:rPr lang="en-US" sz="3200" b="0" dirty="0" err="1" smtClean="0">
                <a:latin typeface="Times New Roman" pitchFamily="18" charset="0"/>
                <a:cs typeface="Times New Roman" pitchFamily="18" charset="0"/>
              </a:rPr>
              <a:t>khi</a:t>
            </a:r>
            <a:r>
              <a:rPr lang="en-US" sz="3200" b="0" dirty="0" smtClean="0">
                <a:latin typeface="Times New Roman" pitchFamily="18" charset="0"/>
                <a:cs typeface="Times New Roman" pitchFamily="18" charset="0"/>
              </a:rPr>
              <a:t> </a:t>
            </a:r>
            <a:r>
              <a:rPr lang="en-US" sz="3200" b="0" dirty="0" err="1" smtClean="0">
                <a:latin typeface="Times New Roman" pitchFamily="18" charset="0"/>
                <a:cs typeface="Times New Roman" pitchFamily="18" charset="0"/>
              </a:rPr>
              <a:t>áp</a:t>
            </a:r>
            <a:r>
              <a:rPr lang="en-US" sz="3200" b="0" dirty="0" smtClean="0">
                <a:latin typeface="Times New Roman" pitchFamily="18" charset="0"/>
                <a:cs typeface="Times New Roman" pitchFamily="18" charset="0"/>
              </a:rPr>
              <a:t> </a:t>
            </a:r>
            <a:r>
              <a:rPr lang="en-US" sz="3200" b="0" dirty="0" err="1" smtClean="0">
                <a:latin typeface="Times New Roman" pitchFamily="18" charset="0"/>
                <a:cs typeface="Times New Roman" pitchFamily="18" charset="0"/>
              </a:rPr>
              <a:t>dụng</a:t>
            </a:r>
            <a:r>
              <a:rPr lang="en-US" sz="3200" b="0" dirty="0" smtClean="0">
                <a:latin typeface="Times New Roman" pitchFamily="18" charset="0"/>
                <a:cs typeface="Times New Roman" pitchFamily="18" charset="0"/>
              </a:rPr>
              <a:t>  </a:t>
            </a:r>
            <a:r>
              <a:rPr lang="en-US" sz="3200" b="0" dirty="0" err="1" smtClean="0">
                <a:latin typeface="Times New Roman" pitchFamily="18" charset="0"/>
                <a:cs typeface="Times New Roman" pitchFamily="18" charset="0"/>
              </a:rPr>
              <a:t>kỷ</a:t>
            </a:r>
            <a:r>
              <a:rPr lang="en-US" sz="3200" b="0" dirty="0" smtClean="0">
                <a:latin typeface="Times New Roman" pitchFamily="18" charset="0"/>
                <a:cs typeface="Times New Roman" pitchFamily="18" charset="0"/>
              </a:rPr>
              <a:t> </a:t>
            </a:r>
            <a:r>
              <a:rPr lang="en-US" sz="3200" b="0" dirty="0" err="1" smtClean="0">
                <a:latin typeface="Times New Roman" pitchFamily="18" charset="0"/>
                <a:cs typeface="Times New Roman" pitchFamily="18" charset="0"/>
              </a:rPr>
              <a:t>luật</a:t>
            </a:r>
            <a:r>
              <a:rPr lang="en-US" sz="3200" b="0" dirty="0" smtClean="0">
                <a:latin typeface="Times New Roman" pitchFamily="18" charset="0"/>
                <a:cs typeface="Times New Roman" pitchFamily="18" charset="0"/>
              </a:rPr>
              <a:t> </a:t>
            </a:r>
            <a:r>
              <a:rPr lang="en-US" sz="3200" b="0" dirty="0" err="1" smtClean="0">
                <a:latin typeface="Times New Roman" pitchFamily="18" charset="0"/>
                <a:cs typeface="Times New Roman" pitchFamily="18" charset="0"/>
              </a:rPr>
              <a:t>tích</a:t>
            </a:r>
            <a:r>
              <a:rPr lang="en-US" sz="3200" b="0" dirty="0" smtClean="0">
                <a:latin typeface="Times New Roman" pitchFamily="18" charset="0"/>
                <a:cs typeface="Times New Roman" pitchFamily="18" charset="0"/>
              </a:rPr>
              <a:t> </a:t>
            </a:r>
            <a:r>
              <a:rPr lang="en-US" sz="3200" b="0" dirty="0" err="1" smtClean="0">
                <a:latin typeface="Times New Roman" pitchFamily="18" charset="0"/>
                <a:cs typeface="Times New Roman" pitchFamily="18" charset="0"/>
              </a:rPr>
              <a:t>cực</a:t>
            </a:r>
            <a:r>
              <a:rPr lang="en-US" sz="3200" b="0" dirty="0" smtClean="0">
                <a:latin typeface="Times New Roman" pitchFamily="18" charset="0"/>
                <a:cs typeface="Times New Roman" pitchFamily="18" charset="0"/>
              </a:rPr>
              <a:t> </a:t>
            </a:r>
            <a:r>
              <a:rPr lang="en-US" sz="3200" b="0" dirty="0" err="1" smtClean="0">
                <a:latin typeface="Times New Roman" pitchFamily="18" charset="0"/>
                <a:cs typeface="Times New Roman" pitchFamily="18" charset="0"/>
              </a:rPr>
              <a:t>lại</a:t>
            </a:r>
            <a:r>
              <a:rPr lang="en-US" sz="3200" b="0" dirty="0" smtClean="0">
                <a:latin typeface="Times New Roman" pitchFamily="18" charset="0"/>
                <a:cs typeface="Times New Roman" pitchFamily="18" charset="0"/>
              </a:rPr>
              <a:t> </a:t>
            </a:r>
            <a:r>
              <a:rPr lang="en-US" sz="3200" b="0" dirty="0" err="1" smtClean="0">
                <a:latin typeface="Times New Roman" pitchFamily="18" charset="0"/>
                <a:cs typeface="Times New Roman" pitchFamily="18" charset="0"/>
              </a:rPr>
              <a:t>nhất</a:t>
            </a:r>
            <a:r>
              <a:rPr lang="en-US" sz="3200" b="0" dirty="0" smtClean="0">
                <a:latin typeface="Times New Roman" pitchFamily="18" charset="0"/>
                <a:cs typeface="Times New Roman" pitchFamily="18" charset="0"/>
              </a:rPr>
              <a:t> </a:t>
            </a:r>
            <a:r>
              <a:rPr lang="en-US" sz="3200" b="0" dirty="0" err="1" smtClean="0">
                <a:latin typeface="Times New Roman" pitchFamily="18" charset="0"/>
                <a:cs typeface="Times New Roman" pitchFamily="18" charset="0"/>
              </a:rPr>
              <a:t>thiết</a:t>
            </a:r>
            <a:r>
              <a:rPr lang="en-US" sz="3200" b="0" dirty="0" smtClean="0">
                <a:latin typeface="Times New Roman" pitchFamily="18" charset="0"/>
                <a:cs typeface="Times New Roman" pitchFamily="18" charset="0"/>
              </a:rPr>
              <a:t> </a:t>
            </a:r>
            <a:r>
              <a:rPr lang="en-US" sz="3200" b="0" dirty="0" err="1" smtClean="0">
                <a:latin typeface="Times New Roman" pitchFamily="18" charset="0"/>
                <a:cs typeface="Times New Roman" pitchFamily="18" charset="0"/>
              </a:rPr>
              <a:t>và</a:t>
            </a:r>
            <a:r>
              <a:rPr lang="en-US" sz="3200" b="0" dirty="0" smtClean="0">
                <a:latin typeface="Times New Roman" pitchFamily="18" charset="0"/>
                <a:cs typeface="Times New Roman" pitchFamily="18" charset="0"/>
              </a:rPr>
              <a:t> </a:t>
            </a:r>
            <a:r>
              <a:rPr lang="en-US" sz="3200" b="0" dirty="0" err="1" smtClean="0">
                <a:latin typeface="Times New Roman" pitchFamily="18" charset="0"/>
                <a:cs typeface="Times New Roman" pitchFamily="18" charset="0"/>
              </a:rPr>
              <a:t>cần</a:t>
            </a:r>
            <a:r>
              <a:rPr lang="en-US" sz="3200" b="0" dirty="0" smtClean="0">
                <a:latin typeface="Times New Roman" pitchFamily="18" charset="0"/>
                <a:cs typeface="Times New Roman" pitchFamily="18" charset="0"/>
              </a:rPr>
              <a:t>  </a:t>
            </a:r>
            <a:r>
              <a:rPr lang="en-US" sz="3200" b="0" dirty="0" err="1" smtClean="0">
                <a:latin typeface="Times New Roman" pitchFamily="18" charset="0"/>
                <a:cs typeface="Times New Roman" pitchFamily="18" charset="0"/>
              </a:rPr>
              <a:t>phải</a:t>
            </a:r>
            <a:r>
              <a:rPr lang="en-US" sz="3200" b="0" dirty="0" smtClean="0">
                <a:latin typeface="Times New Roman" pitchFamily="18" charset="0"/>
                <a:cs typeface="Times New Roman" pitchFamily="18" charset="0"/>
              </a:rPr>
              <a:t> </a:t>
            </a:r>
            <a:r>
              <a:rPr lang="en-US" sz="3200" b="0" dirty="0" err="1" smtClean="0">
                <a:latin typeface="Times New Roman" pitchFamily="18" charset="0"/>
                <a:cs typeface="Times New Roman" pitchFamily="18" charset="0"/>
              </a:rPr>
              <a:t>thay</a:t>
            </a:r>
            <a:r>
              <a:rPr lang="en-US" sz="3200" b="0" dirty="0" smtClean="0">
                <a:latin typeface="Times New Roman" pitchFamily="18" charset="0"/>
                <a:cs typeface="Times New Roman" pitchFamily="18" charset="0"/>
              </a:rPr>
              <a:t> </a:t>
            </a:r>
            <a:r>
              <a:rPr lang="en-US" sz="3200" b="0" dirty="0" err="1" smtClean="0">
                <a:latin typeface="Times New Roman" pitchFamily="18" charset="0"/>
                <a:cs typeface="Times New Roman" pitchFamily="18" charset="0"/>
              </a:rPr>
              <a:t>đổi</a:t>
            </a:r>
            <a:r>
              <a:rPr lang="en-US" sz="3200" b="0" dirty="0" smtClean="0">
                <a:latin typeface="Times New Roman" pitchFamily="18" charset="0"/>
                <a:cs typeface="Times New Roman" pitchFamily="18" charset="0"/>
              </a:rPr>
              <a:t> </a:t>
            </a:r>
            <a:r>
              <a:rPr lang="en-US" sz="3200" b="0" dirty="0" err="1" smtClean="0">
                <a:latin typeface="Times New Roman" pitchFamily="18" charset="0"/>
                <a:cs typeface="Times New Roman" pitchFamily="18" charset="0"/>
              </a:rPr>
              <a:t>quan</a:t>
            </a:r>
            <a:r>
              <a:rPr lang="en-US" sz="3200" b="0" dirty="0" smtClean="0">
                <a:latin typeface="Times New Roman" pitchFamily="18" charset="0"/>
                <a:cs typeface="Times New Roman" pitchFamily="18" charset="0"/>
              </a:rPr>
              <a:t> </a:t>
            </a:r>
            <a:r>
              <a:rPr lang="en-US" sz="3200" b="0" dirty="0" err="1" smtClean="0">
                <a:latin typeface="Times New Roman" pitchFamily="18" charset="0"/>
                <a:cs typeface="Times New Roman" pitchFamily="18" charset="0"/>
              </a:rPr>
              <a:t>niệm</a:t>
            </a:r>
            <a:r>
              <a:rPr lang="en-US" sz="3200" b="0" dirty="0" smtClean="0">
                <a:latin typeface="Times New Roman" pitchFamily="18" charset="0"/>
                <a:cs typeface="Times New Roman" pitchFamily="18" charset="0"/>
              </a:rPr>
              <a:t>, </a:t>
            </a:r>
            <a:r>
              <a:rPr lang="en-US" sz="3200" b="0" dirty="0" err="1" smtClean="0">
                <a:latin typeface="Times New Roman" pitchFamily="18" charset="0"/>
                <a:cs typeface="Times New Roman" pitchFamily="18" charset="0"/>
              </a:rPr>
              <a:t>nhận</a:t>
            </a:r>
            <a:r>
              <a:rPr lang="en-US" sz="3200" b="0" dirty="0" smtClean="0">
                <a:latin typeface="Times New Roman" pitchFamily="18" charset="0"/>
                <a:cs typeface="Times New Roman" pitchFamily="18" charset="0"/>
              </a:rPr>
              <a:t> </a:t>
            </a:r>
            <a:r>
              <a:rPr lang="en-US" sz="3200" b="0" dirty="0" err="1" smtClean="0">
                <a:latin typeface="Times New Roman" pitchFamily="18" charset="0"/>
                <a:cs typeface="Times New Roman" pitchFamily="18" charset="0"/>
              </a:rPr>
              <a:t>thức</a:t>
            </a:r>
            <a:r>
              <a:rPr lang="en-US" sz="3200" b="0" dirty="0" smtClean="0">
                <a:latin typeface="Times New Roman" pitchFamily="18" charset="0"/>
                <a:cs typeface="Times New Roman" pitchFamily="18" charset="0"/>
              </a:rPr>
              <a:t> </a:t>
            </a:r>
            <a:r>
              <a:rPr lang="en-US" sz="3200" b="0" dirty="0" err="1" smtClean="0">
                <a:latin typeface="Times New Roman" pitchFamily="18" charset="0"/>
                <a:cs typeface="Times New Roman" pitchFamily="18" charset="0"/>
              </a:rPr>
              <a:t>của</a:t>
            </a:r>
            <a:r>
              <a:rPr lang="en-US" sz="3200" b="0" dirty="0" smtClean="0">
                <a:latin typeface="Times New Roman" pitchFamily="18" charset="0"/>
                <a:cs typeface="Times New Roman" pitchFamily="18" charset="0"/>
              </a:rPr>
              <a:t> </a:t>
            </a:r>
            <a:r>
              <a:rPr lang="en-US" sz="3200" b="0" dirty="0" err="1" smtClean="0">
                <a:latin typeface="Times New Roman" pitchFamily="18" charset="0"/>
                <a:cs typeface="Times New Roman" pitchFamily="18" charset="0"/>
              </a:rPr>
              <a:t>giáo</a:t>
            </a:r>
            <a:r>
              <a:rPr lang="en-US" sz="3200" b="0" dirty="0" smtClean="0">
                <a:latin typeface="Times New Roman" pitchFamily="18" charset="0"/>
                <a:cs typeface="Times New Roman" pitchFamily="18" charset="0"/>
              </a:rPr>
              <a:t> </a:t>
            </a:r>
            <a:r>
              <a:rPr lang="en-US" sz="3200" b="0" dirty="0" err="1" smtClean="0">
                <a:latin typeface="Times New Roman" pitchFamily="18" charset="0"/>
                <a:cs typeface="Times New Roman" pitchFamily="18" charset="0"/>
              </a:rPr>
              <a:t>viên</a:t>
            </a:r>
            <a:r>
              <a:rPr lang="en-US" sz="3200" b="0" dirty="0" smtClean="0">
                <a:latin typeface="Times New Roman" pitchFamily="18" charset="0"/>
                <a:cs typeface="Times New Roman" pitchFamily="18" charset="0"/>
              </a:rPr>
              <a:t>?</a:t>
            </a:r>
          </a:p>
          <a:p>
            <a:pPr algn="ctr">
              <a:buFontTx/>
              <a:buNone/>
              <a:tabLst>
                <a:tab pos="541338" algn="l"/>
              </a:tabLst>
            </a:pPr>
            <a:endParaRPr lang="en-US" sz="3600" i="0" dirty="0">
              <a:solidFill>
                <a:srgbClr val="0000FF"/>
              </a:solidFill>
            </a:endParaRPr>
          </a:p>
          <a:p>
            <a:pPr lvl="1">
              <a:buFontTx/>
              <a:buNone/>
              <a:tabLst>
                <a:tab pos="541338" algn="l"/>
              </a:tabLst>
            </a:pPr>
            <a:endParaRPr lang="en-US" sz="3200" b="0" i="0" dirty="0"/>
          </a:p>
          <a:p>
            <a:pPr>
              <a:buFontTx/>
              <a:buNone/>
              <a:tabLst>
                <a:tab pos="541338" algn="l"/>
              </a:tabLst>
            </a:pPr>
            <a:endParaRPr lang="en-US" sz="3200" dirty="0">
              <a:sym typeface="Wingdings" pitchFamily="2" charset="2"/>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p:spPr>
        <p:txBody>
          <a:bodyPr>
            <a:normAutofit/>
          </a:bodyPr>
          <a:lstStyle/>
          <a:p>
            <a:r>
              <a:rPr lang="vi-VN" b="1" dirty="0"/>
              <a:t>Một số lưu ý:</a:t>
            </a:r>
            <a:endParaRPr lang="en-US" dirty="0"/>
          </a:p>
          <a:p>
            <a:pPr lvl="0"/>
            <a:r>
              <a:rPr lang="vi-VN" dirty="0"/>
              <a:t>Nội quy có thể được xây dựng theo những chủ đề khác nhau</a:t>
            </a:r>
            <a:r>
              <a:rPr lang="en-US" dirty="0"/>
              <a:t> </a:t>
            </a:r>
            <a:r>
              <a:rPr lang="en-US" dirty="0" err="1"/>
              <a:t>của</a:t>
            </a:r>
            <a:r>
              <a:rPr lang="en-US" dirty="0"/>
              <a:t> </a:t>
            </a:r>
            <a:r>
              <a:rPr lang="en-US" dirty="0" err="1"/>
              <a:t>năm</a:t>
            </a:r>
            <a:r>
              <a:rPr lang="en-US" dirty="0"/>
              <a:t> </a:t>
            </a:r>
            <a:r>
              <a:rPr lang="en-US" dirty="0" err="1"/>
              <a:t>học</a:t>
            </a:r>
            <a:r>
              <a:rPr lang="vi-VN" dirty="0"/>
              <a:t> và có thể thực hiện theo tháng, học kỳ hoặc năm học.</a:t>
            </a:r>
            <a:endParaRPr lang="en-US" dirty="0"/>
          </a:p>
          <a:p>
            <a:pPr lvl="0"/>
            <a:r>
              <a:rPr lang="vi-VN" dirty="0"/>
              <a:t>Tùy theo cấp học </a:t>
            </a:r>
            <a:r>
              <a:rPr lang="vi-VN" dirty="0" smtClean="0"/>
              <a:t> </a:t>
            </a:r>
            <a:r>
              <a:rPr lang="vi-VN" dirty="0"/>
              <a:t>mà </a:t>
            </a:r>
            <a:r>
              <a:rPr lang="vi-VN" dirty="0" smtClean="0"/>
              <a:t>hướng </a:t>
            </a:r>
            <a:r>
              <a:rPr lang="vi-VN" dirty="0"/>
              <a:t>dẫn </a:t>
            </a:r>
            <a:r>
              <a:rPr lang="en-US" dirty="0" smtClean="0"/>
              <a:t>HS </a:t>
            </a:r>
            <a:r>
              <a:rPr lang="vi-VN" dirty="0" smtClean="0"/>
              <a:t>chọn </a:t>
            </a:r>
            <a:r>
              <a:rPr lang="vi-VN" dirty="0"/>
              <a:t>ngôn ngữ và hình thức trình bày phù hợp;  </a:t>
            </a:r>
            <a:endParaRPr lang="en-US" dirty="0"/>
          </a:p>
          <a:p>
            <a:pPr lvl="0"/>
            <a:r>
              <a:rPr lang="vi-VN" dirty="0"/>
              <a:t>Có thể thực hiện xây dựng nội quy vào giờ sinh hoạt </a:t>
            </a:r>
            <a:r>
              <a:rPr lang="vi-VN" dirty="0" smtClean="0"/>
              <a:t>, </a:t>
            </a:r>
            <a:r>
              <a:rPr lang="vi-VN" dirty="0"/>
              <a:t>sau tiết xây dựng nội quy nên tổ chức hướng dẫn học sinh cách thực hiện và thông báo nội quy đến cha mẹ </a:t>
            </a:r>
            <a:r>
              <a:rPr lang="en-US" dirty="0" smtClean="0"/>
              <a:t>HS </a:t>
            </a:r>
            <a:r>
              <a:rPr lang="vi-VN" dirty="0" smtClean="0"/>
              <a:t>để </a:t>
            </a:r>
            <a:r>
              <a:rPr lang="en-US" dirty="0" err="1" smtClean="0"/>
              <a:t>phối</a:t>
            </a:r>
            <a:r>
              <a:rPr lang="en-US" dirty="0" smtClean="0"/>
              <a:t> </a:t>
            </a:r>
            <a:r>
              <a:rPr lang="en-US" dirty="0" err="1" smtClean="0"/>
              <a:t>hợp</a:t>
            </a:r>
            <a:r>
              <a:rPr lang="vi-VN" dirty="0" smtClean="0"/>
              <a:t> </a:t>
            </a:r>
            <a:r>
              <a:rPr lang="vi-VN" dirty="0"/>
              <a:t>chấp hành nội quy; </a:t>
            </a:r>
            <a:endParaRPr lang="en-US" dirty="0"/>
          </a:p>
          <a:p>
            <a:pPr lvl="0"/>
            <a:r>
              <a:rPr lang="en-US" dirty="0"/>
              <a:t>H</a:t>
            </a:r>
            <a:r>
              <a:rPr lang="vi-VN" dirty="0" smtClean="0"/>
              <a:t>ướng </a:t>
            </a:r>
            <a:r>
              <a:rPr lang="vi-VN" dirty="0"/>
              <a:t>dẫn </a:t>
            </a:r>
            <a:r>
              <a:rPr lang="en-US" dirty="0" smtClean="0"/>
              <a:t>HS</a:t>
            </a:r>
            <a:r>
              <a:rPr lang="vi-VN" dirty="0" smtClean="0"/>
              <a:t> </a:t>
            </a:r>
            <a:r>
              <a:rPr lang="vi-VN" dirty="0"/>
              <a:t>thỏa thuận các hình thức khen </a:t>
            </a:r>
            <a:r>
              <a:rPr lang="vi-VN" dirty="0" smtClean="0"/>
              <a:t>thưởng</a:t>
            </a:r>
            <a:r>
              <a:rPr lang="en-US" dirty="0" smtClean="0"/>
              <a:t>/</a:t>
            </a:r>
            <a:r>
              <a:rPr lang="en-US" dirty="0" err="1" smtClean="0"/>
              <a:t>Kỉ</a:t>
            </a:r>
            <a:r>
              <a:rPr lang="en-US" dirty="0" smtClean="0"/>
              <a:t> </a:t>
            </a:r>
            <a:r>
              <a:rPr lang="en-US" dirty="0" err="1" smtClean="0"/>
              <a:t>luật</a:t>
            </a:r>
            <a:endParaRPr lang="en-US" dirty="0" smtClean="0"/>
          </a:p>
          <a:p>
            <a:pPr lvl="0"/>
            <a:r>
              <a:rPr lang="vi-VN" dirty="0" smtClean="0"/>
              <a:t> Các </a:t>
            </a:r>
            <a:r>
              <a:rPr lang="vi-VN" dirty="0"/>
              <a:t>qui </a:t>
            </a:r>
            <a:r>
              <a:rPr lang="vi-VN" dirty="0" smtClean="0"/>
              <a:t>định </a:t>
            </a:r>
            <a:r>
              <a:rPr lang="vi-VN" dirty="0"/>
              <a:t>càng cụ thể càng dễ thực hiện. </a:t>
            </a:r>
            <a:endParaRPr lang="en-US" dirty="0"/>
          </a:p>
        </p:txBody>
      </p:sp>
    </p:spTree>
    <p:extLst>
      <p:ext uri="{BB962C8B-B14F-4D97-AF65-F5344CB8AC3E}">
        <p14:creationId xmlns:p14="http://schemas.microsoft.com/office/powerpoint/2010/main" val="278655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3" name="Rectangle 3"/>
          <p:cNvSpPr>
            <a:spLocks noGrp="1" noChangeArrowheads="1"/>
          </p:cNvSpPr>
          <p:nvPr>
            <p:ph idx="1"/>
          </p:nvPr>
        </p:nvSpPr>
        <p:spPr>
          <a:xfrm>
            <a:off x="457200" y="381000"/>
            <a:ext cx="8305800" cy="4800600"/>
          </a:xfrm>
        </p:spPr>
        <p:txBody>
          <a:bodyPr>
            <a:normAutofit lnSpcReduction="10000"/>
          </a:bodyPr>
          <a:lstStyle/>
          <a:p>
            <a:pPr lvl="0" algn="ctr">
              <a:buNone/>
            </a:pPr>
            <a:r>
              <a:rPr lang="es-ES_tradnl" sz="3200" b="1" dirty="0" err="1" smtClean="0"/>
              <a:t>IV.Nhóm</a:t>
            </a:r>
            <a:r>
              <a:rPr lang="es-ES_tradnl" sz="3200" b="1" dirty="0" smtClean="0"/>
              <a:t> </a:t>
            </a:r>
            <a:r>
              <a:rPr lang="es-ES_tradnl" sz="3200" b="1" dirty="0" err="1"/>
              <a:t>biện</a:t>
            </a:r>
            <a:r>
              <a:rPr lang="es-ES_tradnl" sz="3200" b="1" dirty="0"/>
              <a:t> </a:t>
            </a:r>
            <a:r>
              <a:rPr lang="es-ES_tradnl" sz="3200" b="1" dirty="0" err="1"/>
              <a:t>pháp</a:t>
            </a:r>
            <a:r>
              <a:rPr lang="es-ES_tradnl" sz="3200" b="1" dirty="0"/>
              <a:t> </a:t>
            </a:r>
            <a:r>
              <a:rPr lang="en-US" sz="3200" b="1" dirty="0">
                <a:latin typeface="Times New Roman" pitchFamily="18" charset="0"/>
                <a:cs typeface="Times New Roman" pitchFamily="18" charset="0"/>
              </a:rPr>
              <a:t>x</a:t>
            </a:r>
            <a:r>
              <a:rPr lang="vi-VN" sz="3200" b="1" dirty="0" smtClean="0">
                <a:latin typeface="Times New Roman" pitchFamily="18" charset="0"/>
                <a:cs typeface="Times New Roman" pitchFamily="18" charset="0"/>
              </a:rPr>
              <a:t>ây dựng tập thể lớp</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học</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thân</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thiện</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gắn</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bó</a:t>
            </a:r>
            <a:endParaRPr lang="en-US" sz="3200" b="1" dirty="0" smtClean="0">
              <a:latin typeface="Times New Roman" pitchFamily="18" charset="0"/>
              <a:cs typeface="Times New Roman" pitchFamily="18" charset="0"/>
            </a:endParaRPr>
          </a:p>
          <a:p>
            <a:pPr algn="ctr">
              <a:buNone/>
            </a:pPr>
            <a:r>
              <a:rPr lang="en-US" sz="3600" dirty="0" err="1" smtClean="0">
                <a:solidFill>
                  <a:srgbClr val="C00000"/>
                </a:solidFill>
                <a:latin typeface="Times New Roman" pitchFamily="18" charset="0"/>
                <a:cs typeface="Times New Roman" pitchFamily="18" charset="0"/>
              </a:rPr>
              <a:t>Hoạt</a:t>
            </a:r>
            <a:r>
              <a:rPr lang="en-US" sz="3600" dirty="0" smtClean="0">
                <a:solidFill>
                  <a:srgbClr val="C00000"/>
                </a:solidFill>
                <a:latin typeface="Times New Roman" pitchFamily="18" charset="0"/>
                <a:cs typeface="Times New Roman" pitchFamily="18" charset="0"/>
              </a:rPr>
              <a:t> </a:t>
            </a:r>
            <a:r>
              <a:rPr lang="en-US" sz="3600" dirty="0" err="1" smtClean="0">
                <a:solidFill>
                  <a:srgbClr val="C00000"/>
                </a:solidFill>
                <a:latin typeface="Times New Roman" pitchFamily="18" charset="0"/>
                <a:cs typeface="Times New Roman" pitchFamily="18" charset="0"/>
              </a:rPr>
              <a:t>động</a:t>
            </a:r>
            <a:r>
              <a:rPr lang="en-US" sz="3600" dirty="0" smtClean="0">
                <a:solidFill>
                  <a:srgbClr val="C00000"/>
                </a:solidFill>
                <a:latin typeface="Times New Roman" pitchFamily="18" charset="0"/>
                <a:cs typeface="Times New Roman" pitchFamily="18" charset="0"/>
              </a:rPr>
              <a:t> </a:t>
            </a:r>
            <a:r>
              <a:rPr lang="en-US" sz="3600" dirty="0" err="1" smtClean="0">
                <a:solidFill>
                  <a:srgbClr val="C00000"/>
                </a:solidFill>
                <a:latin typeface="Times New Roman" pitchFamily="18" charset="0"/>
                <a:cs typeface="Times New Roman" pitchFamily="18" charset="0"/>
              </a:rPr>
              <a:t>nhóm</a:t>
            </a:r>
            <a:endParaRPr lang="en-US" sz="3600" dirty="0" smtClean="0">
              <a:solidFill>
                <a:srgbClr val="C00000"/>
              </a:solidFill>
              <a:latin typeface="Times New Roman" pitchFamily="18" charset="0"/>
              <a:cs typeface="Times New Roman" pitchFamily="18" charset="0"/>
            </a:endParaRPr>
          </a:p>
          <a:p>
            <a:pPr>
              <a:lnSpc>
                <a:spcPct val="90000"/>
              </a:lnSpc>
              <a:buFontTx/>
              <a:buNone/>
            </a:pPr>
            <a:r>
              <a:rPr lang="en-US" dirty="0" smtClean="0">
                <a:sym typeface="Wingdings" pitchFamily="2" charset="2"/>
              </a:rPr>
              <a:t>   </a:t>
            </a:r>
            <a:r>
              <a:rPr lang="en-US" sz="2800" dirty="0" smtClean="0">
                <a:latin typeface="Times New Roman" pitchFamily="18" charset="0"/>
                <a:cs typeface="Times New Roman" pitchFamily="18" charset="0"/>
                <a:sym typeface="Wingdings" pitchFamily="2" charset="2"/>
              </a:rPr>
              <a:t>1.Theo </a:t>
            </a:r>
            <a:r>
              <a:rPr lang="en-US" sz="2800" dirty="0" err="1" smtClean="0">
                <a:latin typeface="Times New Roman" pitchFamily="18" charset="0"/>
                <a:cs typeface="Times New Roman" pitchFamily="18" charset="0"/>
                <a:sym typeface="Wingdings" pitchFamily="2" charset="2"/>
              </a:rPr>
              <a:t>thầy</a:t>
            </a:r>
            <a:r>
              <a:rPr lang="en-US" sz="2800" dirty="0" smtClean="0">
                <a:latin typeface="Times New Roman" pitchFamily="18" charset="0"/>
                <a:cs typeface="Times New Roman" pitchFamily="18" charset="0"/>
                <a:sym typeface="Wingdings" pitchFamily="2" charset="2"/>
              </a:rPr>
              <a:t>/</a:t>
            </a:r>
            <a:r>
              <a:rPr lang="en-US" sz="2800" dirty="0" err="1" smtClean="0">
                <a:latin typeface="Times New Roman" pitchFamily="18" charset="0"/>
                <a:cs typeface="Times New Roman" pitchFamily="18" charset="0"/>
                <a:sym typeface="Wingdings" pitchFamily="2" charset="2"/>
              </a:rPr>
              <a:t>cô</a:t>
            </a:r>
            <a:r>
              <a:rPr lang="en-US" sz="2800" dirty="0" smtClean="0">
                <a:latin typeface="Times New Roman" pitchFamily="18" charset="0"/>
                <a:cs typeface="Times New Roman" pitchFamily="18" charset="0"/>
                <a:sym typeface="Wingdings" pitchFamily="2" charset="2"/>
              </a:rPr>
              <a:t>; </a:t>
            </a:r>
            <a:r>
              <a:rPr lang="en-US" sz="2800" dirty="0" err="1" smtClean="0">
                <a:latin typeface="Times New Roman" pitchFamily="18" charset="0"/>
                <a:cs typeface="Times New Roman" pitchFamily="18" charset="0"/>
                <a:sym typeface="Wingdings" pitchFamily="2" charset="2"/>
              </a:rPr>
              <a:t>thế</a:t>
            </a:r>
            <a:r>
              <a:rPr lang="en-US" sz="2800" dirty="0" smtClean="0">
                <a:latin typeface="Times New Roman" pitchFamily="18" charset="0"/>
                <a:cs typeface="Times New Roman" pitchFamily="18" charset="0"/>
                <a:sym typeface="Wingdings" pitchFamily="2" charset="2"/>
              </a:rPr>
              <a:t> </a:t>
            </a:r>
            <a:r>
              <a:rPr lang="en-US" sz="2800" dirty="0" err="1" smtClean="0">
                <a:latin typeface="Times New Roman" pitchFamily="18" charset="0"/>
                <a:cs typeface="Times New Roman" pitchFamily="18" charset="0"/>
                <a:sym typeface="Wingdings" pitchFamily="2" charset="2"/>
              </a:rPr>
              <a:t>nào</a:t>
            </a:r>
            <a:r>
              <a:rPr lang="en-US" sz="2800" dirty="0" smtClean="0">
                <a:latin typeface="Times New Roman" pitchFamily="18" charset="0"/>
                <a:cs typeface="Times New Roman" pitchFamily="18" charset="0"/>
                <a:sym typeface="Wingdings" pitchFamily="2" charset="2"/>
              </a:rPr>
              <a:t> </a:t>
            </a:r>
            <a:r>
              <a:rPr lang="en-US" sz="2800" dirty="0" err="1" smtClean="0">
                <a:latin typeface="Times New Roman" pitchFamily="18" charset="0"/>
                <a:cs typeface="Times New Roman" pitchFamily="18" charset="0"/>
                <a:sym typeface="Wingdings" pitchFamily="2" charset="2"/>
              </a:rPr>
              <a:t>là</a:t>
            </a:r>
            <a:r>
              <a:rPr lang="en-US" sz="2800" dirty="0" smtClean="0">
                <a:latin typeface="Times New Roman" pitchFamily="18" charset="0"/>
                <a:cs typeface="Times New Roman" pitchFamily="18" charset="0"/>
                <a:sym typeface="Wingdings" pitchFamily="2" charset="2"/>
              </a:rPr>
              <a:t> </a:t>
            </a:r>
            <a:r>
              <a:rPr lang="en-US" sz="2800" dirty="0" err="1" smtClean="0">
                <a:latin typeface="Times New Roman" pitchFamily="18" charset="0"/>
                <a:cs typeface="Times New Roman" pitchFamily="18" charset="0"/>
                <a:sym typeface="Wingdings" pitchFamily="2" charset="2"/>
              </a:rPr>
              <a:t>một</a:t>
            </a:r>
            <a:r>
              <a:rPr lang="en-US" sz="2800" dirty="0" smtClean="0">
                <a:latin typeface="Times New Roman" pitchFamily="18" charset="0"/>
                <a:cs typeface="Times New Roman" pitchFamily="18" charset="0"/>
                <a:sym typeface="Wingdings" pitchFamily="2" charset="2"/>
              </a:rPr>
              <a:t> </a:t>
            </a:r>
            <a:r>
              <a:rPr lang="en-US" sz="2800" dirty="0" err="1" smtClean="0">
                <a:latin typeface="Times New Roman" pitchFamily="18" charset="0"/>
                <a:cs typeface="Times New Roman" pitchFamily="18" charset="0"/>
                <a:sym typeface="Wingdings" pitchFamily="2" charset="2"/>
              </a:rPr>
              <a:t>tập</a:t>
            </a:r>
            <a:r>
              <a:rPr lang="en-US" sz="2800" dirty="0" smtClean="0">
                <a:latin typeface="Times New Roman" pitchFamily="18" charset="0"/>
                <a:cs typeface="Times New Roman" pitchFamily="18" charset="0"/>
                <a:sym typeface="Wingdings" pitchFamily="2" charset="2"/>
              </a:rPr>
              <a:t> </a:t>
            </a:r>
            <a:r>
              <a:rPr lang="en-US" sz="2800" dirty="0" err="1" smtClean="0">
                <a:latin typeface="Times New Roman" pitchFamily="18" charset="0"/>
                <a:cs typeface="Times New Roman" pitchFamily="18" charset="0"/>
                <a:sym typeface="Wingdings" pitchFamily="2" charset="2"/>
              </a:rPr>
              <a:t>thể</a:t>
            </a:r>
            <a:r>
              <a:rPr lang="en-US" sz="2800" dirty="0" smtClean="0">
                <a:latin typeface="Times New Roman" pitchFamily="18" charset="0"/>
                <a:cs typeface="Times New Roman" pitchFamily="18" charset="0"/>
                <a:sym typeface="Wingdings" pitchFamily="2" charset="2"/>
              </a:rPr>
              <a:t> </a:t>
            </a:r>
            <a:r>
              <a:rPr lang="en-US" sz="2800" dirty="0" err="1" smtClean="0">
                <a:latin typeface="Times New Roman" pitchFamily="18" charset="0"/>
                <a:cs typeface="Times New Roman" pitchFamily="18" charset="0"/>
                <a:sym typeface="Wingdings" pitchFamily="2" charset="2"/>
              </a:rPr>
              <a:t>lớp</a:t>
            </a:r>
            <a:r>
              <a:rPr lang="en-US" sz="2800" dirty="0" smtClean="0">
                <a:latin typeface="Times New Roman" pitchFamily="18" charset="0"/>
                <a:cs typeface="Times New Roman" pitchFamily="18" charset="0"/>
                <a:sym typeface="Wingdings" pitchFamily="2" charset="2"/>
              </a:rPr>
              <a:t> </a:t>
            </a:r>
            <a:r>
              <a:rPr lang="en-US" sz="2800" dirty="0" err="1" smtClean="0">
                <a:latin typeface="Times New Roman" pitchFamily="18" charset="0"/>
                <a:cs typeface="Times New Roman" pitchFamily="18" charset="0"/>
                <a:sym typeface="Wingdings" pitchFamily="2" charset="2"/>
              </a:rPr>
              <a:t>thân</a:t>
            </a:r>
            <a:r>
              <a:rPr lang="en-US" sz="2800" dirty="0" smtClean="0">
                <a:latin typeface="Times New Roman" pitchFamily="18" charset="0"/>
                <a:cs typeface="Times New Roman" pitchFamily="18" charset="0"/>
                <a:sym typeface="Wingdings" pitchFamily="2" charset="2"/>
              </a:rPr>
              <a:t> </a:t>
            </a:r>
            <a:r>
              <a:rPr lang="en-US" sz="2800" dirty="0" err="1" smtClean="0">
                <a:latin typeface="Times New Roman" pitchFamily="18" charset="0"/>
                <a:cs typeface="Times New Roman" pitchFamily="18" charset="0"/>
                <a:sym typeface="Wingdings" pitchFamily="2" charset="2"/>
              </a:rPr>
              <a:t>thiện</a:t>
            </a:r>
            <a:r>
              <a:rPr lang="en-US" sz="2800" dirty="0" smtClean="0">
                <a:latin typeface="Times New Roman" pitchFamily="18" charset="0"/>
                <a:cs typeface="Times New Roman" pitchFamily="18" charset="0"/>
                <a:sym typeface="Wingdings" pitchFamily="2" charset="2"/>
              </a:rPr>
              <a:t>, </a:t>
            </a:r>
            <a:r>
              <a:rPr lang="en-US" sz="2800" dirty="0" err="1" smtClean="0">
                <a:latin typeface="Times New Roman" pitchFamily="18" charset="0"/>
                <a:cs typeface="Times New Roman" pitchFamily="18" charset="0"/>
                <a:sym typeface="Wingdings" pitchFamily="2" charset="2"/>
              </a:rPr>
              <a:t>gắn</a:t>
            </a:r>
            <a:r>
              <a:rPr lang="en-US" sz="2800" dirty="0" smtClean="0">
                <a:latin typeface="Times New Roman" pitchFamily="18" charset="0"/>
                <a:cs typeface="Times New Roman" pitchFamily="18" charset="0"/>
                <a:sym typeface="Wingdings" pitchFamily="2" charset="2"/>
              </a:rPr>
              <a:t> </a:t>
            </a:r>
            <a:r>
              <a:rPr lang="en-US" sz="2800" dirty="0" err="1" smtClean="0">
                <a:latin typeface="Times New Roman" pitchFamily="18" charset="0"/>
                <a:cs typeface="Times New Roman" pitchFamily="18" charset="0"/>
                <a:sym typeface="Wingdings" pitchFamily="2" charset="2"/>
              </a:rPr>
              <a:t>bó</a:t>
            </a:r>
            <a:r>
              <a:rPr lang="en-US" sz="2800" dirty="0" smtClean="0">
                <a:latin typeface="Times New Roman" pitchFamily="18" charset="0"/>
                <a:cs typeface="Times New Roman" pitchFamily="18" charset="0"/>
                <a:sym typeface="Wingdings" pitchFamily="2" charset="2"/>
              </a:rPr>
              <a:t>?</a:t>
            </a:r>
          </a:p>
          <a:p>
            <a:pPr>
              <a:lnSpc>
                <a:spcPct val="90000"/>
              </a:lnSpc>
              <a:buFontTx/>
              <a:buNone/>
            </a:pPr>
            <a:endParaRPr lang="en-US" sz="2800" dirty="0" smtClean="0">
              <a:latin typeface="Times New Roman" pitchFamily="18" charset="0"/>
              <a:cs typeface="Times New Roman" pitchFamily="18" charset="0"/>
              <a:sym typeface="Wingdings" pitchFamily="2" charset="2"/>
            </a:endParaRPr>
          </a:p>
          <a:p>
            <a:pPr>
              <a:lnSpc>
                <a:spcPct val="90000"/>
              </a:lnSpc>
              <a:buFontTx/>
              <a:buNone/>
            </a:pPr>
            <a:r>
              <a:rPr lang="en-US" sz="2800" dirty="0" smtClean="0">
                <a:latin typeface="Times New Roman" pitchFamily="18" charset="0"/>
                <a:cs typeface="Times New Roman" pitchFamily="18" charset="0"/>
                <a:sym typeface="Wingdings" pitchFamily="2" charset="2"/>
              </a:rPr>
              <a:t>    2.Để </a:t>
            </a:r>
            <a:r>
              <a:rPr lang="en-US" sz="2800" dirty="0" err="1" smtClean="0">
                <a:latin typeface="Times New Roman" pitchFamily="18" charset="0"/>
                <a:cs typeface="Times New Roman" pitchFamily="18" charset="0"/>
                <a:sym typeface="Wingdings" pitchFamily="2" charset="2"/>
              </a:rPr>
              <a:t>xây</a:t>
            </a:r>
            <a:r>
              <a:rPr lang="en-US" sz="2800" dirty="0" smtClean="0">
                <a:latin typeface="Times New Roman" pitchFamily="18" charset="0"/>
                <a:cs typeface="Times New Roman" pitchFamily="18" charset="0"/>
                <a:sym typeface="Wingdings" pitchFamily="2" charset="2"/>
              </a:rPr>
              <a:t>  </a:t>
            </a:r>
            <a:r>
              <a:rPr lang="en-US" sz="2800" dirty="0" err="1" smtClean="0">
                <a:latin typeface="Times New Roman" pitchFamily="18" charset="0"/>
                <a:cs typeface="Times New Roman" pitchFamily="18" charset="0"/>
                <a:sym typeface="Wingdings" pitchFamily="2" charset="2"/>
              </a:rPr>
              <a:t>dựng</a:t>
            </a:r>
            <a:r>
              <a:rPr lang="en-US" sz="2800" dirty="0" smtClean="0">
                <a:latin typeface="Times New Roman" pitchFamily="18" charset="0"/>
                <a:cs typeface="Times New Roman" pitchFamily="18" charset="0"/>
                <a:sym typeface="Wingdings" pitchFamily="2" charset="2"/>
              </a:rPr>
              <a:t> </a:t>
            </a:r>
            <a:r>
              <a:rPr lang="en-US" sz="2800" dirty="0" err="1" smtClean="0">
                <a:latin typeface="Times New Roman" pitchFamily="18" charset="0"/>
                <a:cs typeface="Times New Roman" pitchFamily="18" charset="0"/>
                <a:sym typeface="Wingdings" pitchFamily="2" charset="2"/>
              </a:rPr>
              <a:t>tập</a:t>
            </a:r>
            <a:r>
              <a:rPr lang="en-US" sz="2800" dirty="0" smtClean="0">
                <a:latin typeface="Times New Roman" pitchFamily="18" charset="0"/>
                <a:cs typeface="Times New Roman" pitchFamily="18" charset="0"/>
                <a:sym typeface="Wingdings" pitchFamily="2" charset="2"/>
              </a:rPr>
              <a:t> </a:t>
            </a:r>
            <a:r>
              <a:rPr lang="en-US" sz="2800" dirty="0" err="1" smtClean="0">
                <a:latin typeface="Times New Roman" pitchFamily="18" charset="0"/>
                <a:cs typeface="Times New Roman" pitchFamily="18" charset="0"/>
                <a:sym typeface="Wingdings" pitchFamily="2" charset="2"/>
              </a:rPr>
              <a:t>thể</a:t>
            </a:r>
            <a:r>
              <a:rPr lang="en-US" sz="2800" dirty="0" smtClean="0">
                <a:latin typeface="Times New Roman" pitchFamily="18" charset="0"/>
                <a:cs typeface="Times New Roman" pitchFamily="18" charset="0"/>
                <a:sym typeface="Wingdings" pitchFamily="2" charset="2"/>
              </a:rPr>
              <a:t> </a:t>
            </a:r>
            <a:r>
              <a:rPr lang="en-US" sz="2800" dirty="0" err="1" smtClean="0">
                <a:latin typeface="Times New Roman" pitchFamily="18" charset="0"/>
                <a:cs typeface="Times New Roman" pitchFamily="18" charset="0"/>
                <a:sym typeface="Wingdings" pitchFamily="2" charset="2"/>
              </a:rPr>
              <a:t>lớp</a:t>
            </a:r>
            <a:r>
              <a:rPr lang="en-US" sz="2800" dirty="0" smtClean="0">
                <a:latin typeface="Times New Roman" pitchFamily="18" charset="0"/>
                <a:cs typeface="Times New Roman" pitchFamily="18" charset="0"/>
                <a:sym typeface="Wingdings" pitchFamily="2" charset="2"/>
              </a:rPr>
              <a:t> </a:t>
            </a:r>
            <a:r>
              <a:rPr lang="en-US" sz="2800" dirty="0" err="1" smtClean="0">
                <a:latin typeface="Times New Roman" pitchFamily="18" charset="0"/>
                <a:cs typeface="Times New Roman" pitchFamily="18" charset="0"/>
                <a:sym typeface="Wingdings" pitchFamily="2" charset="2"/>
              </a:rPr>
              <a:t>học</a:t>
            </a:r>
            <a:r>
              <a:rPr lang="en-US" sz="2800" dirty="0" smtClean="0">
                <a:latin typeface="Times New Roman" pitchFamily="18" charset="0"/>
                <a:cs typeface="Times New Roman" pitchFamily="18" charset="0"/>
                <a:sym typeface="Wingdings" pitchFamily="2" charset="2"/>
              </a:rPr>
              <a:t> </a:t>
            </a:r>
            <a:r>
              <a:rPr lang="en-US" sz="2800" dirty="0" err="1" smtClean="0">
                <a:latin typeface="Times New Roman" pitchFamily="18" charset="0"/>
                <a:cs typeface="Times New Roman" pitchFamily="18" charset="0"/>
                <a:sym typeface="Wingdings" pitchFamily="2" charset="2"/>
              </a:rPr>
              <a:t>thân</a:t>
            </a:r>
            <a:r>
              <a:rPr lang="en-US" sz="2800" dirty="0" smtClean="0">
                <a:latin typeface="Times New Roman" pitchFamily="18" charset="0"/>
                <a:cs typeface="Times New Roman" pitchFamily="18" charset="0"/>
                <a:sym typeface="Wingdings" pitchFamily="2" charset="2"/>
              </a:rPr>
              <a:t> </a:t>
            </a:r>
            <a:r>
              <a:rPr lang="en-US" sz="2800" dirty="0" err="1" smtClean="0">
                <a:latin typeface="Times New Roman" pitchFamily="18" charset="0"/>
                <a:cs typeface="Times New Roman" pitchFamily="18" charset="0"/>
                <a:sym typeface="Wingdings" pitchFamily="2" charset="2"/>
              </a:rPr>
              <a:t>thiện</a:t>
            </a:r>
            <a:r>
              <a:rPr lang="en-US" sz="2800" dirty="0" smtClean="0">
                <a:latin typeface="Times New Roman" pitchFamily="18" charset="0"/>
                <a:cs typeface="Times New Roman" pitchFamily="18" charset="0"/>
                <a:sym typeface="Wingdings" pitchFamily="2" charset="2"/>
              </a:rPr>
              <a:t>, </a:t>
            </a:r>
            <a:r>
              <a:rPr lang="en-US" sz="2800" dirty="0" err="1" smtClean="0">
                <a:latin typeface="Times New Roman" pitchFamily="18" charset="0"/>
                <a:cs typeface="Times New Roman" pitchFamily="18" charset="0"/>
                <a:sym typeface="Wingdings" pitchFamily="2" charset="2"/>
              </a:rPr>
              <a:t>gắn</a:t>
            </a:r>
            <a:r>
              <a:rPr lang="en-US" sz="2800" dirty="0" smtClean="0">
                <a:latin typeface="Times New Roman" pitchFamily="18" charset="0"/>
                <a:cs typeface="Times New Roman" pitchFamily="18" charset="0"/>
                <a:sym typeface="Wingdings" pitchFamily="2" charset="2"/>
              </a:rPr>
              <a:t> </a:t>
            </a:r>
            <a:r>
              <a:rPr lang="en-US" sz="2800" dirty="0" err="1" smtClean="0">
                <a:latin typeface="Times New Roman" pitchFamily="18" charset="0"/>
                <a:cs typeface="Times New Roman" pitchFamily="18" charset="0"/>
                <a:sym typeface="Wingdings" pitchFamily="2" charset="2"/>
              </a:rPr>
              <a:t>bó</a:t>
            </a:r>
            <a:r>
              <a:rPr lang="en-US" sz="2800" dirty="0" smtClean="0">
                <a:latin typeface="Times New Roman" pitchFamily="18" charset="0"/>
                <a:cs typeface="Times New Roman" pitchFamily="18" charset="0"/>
                <a:sym typeface="Wingdings" pitchFamily="2" charset="2"/>
              </a:rPr>
              <a:t>, </a:t>
            </a:r>
            <a:r>
              <a:rPr lang="en-US" sz="2800" dirty="0" err="1" smtClean="0">
                <a:latin typeface="Times New Roman" pitchFamily="18" charset="0"/>
                <a:cs typeface="Times New Roman" pitchFamily="18" charset="0"/>
                <a:sym typeface="Wingdings" pitchFamily="2" charset="2"/>
              </a:rPr>
              <a:t>giáo</a:t>
            </a:r>
            <a:r>
              <a:rPr lang="en-US" sz="2800" dirty="0" smtClean="0">
                <a:latin typeface="Times New Roman" pitchFamily="18" charset="0"/>
                <a:cs typeface="Times New Roman" pitchFamily="18" charset="0"/>
                <a:sym typeface="Wingdings" pitchFamily="2" charset="2"/>
              </a:rPr>
              <a:t> </a:t>
            </a:r>
            <a:r>
              <a:rPr lang="en-US" sz="2800" dirty="0" err="1" smtClean="0">
                <a:latin typeface="Times New Roman" pitchFamily="18" charset="0"/>
                <a:cs typeface="Times New Roman" pitchFamily="18" charset="0"/>
                <a:sym typeface="Wingdings" pitchFamily="2" charset="2"/>
              </a:rPr>
              <a:t>viên</a:t>
            </a:r>
            <a:r>
              <a:rPr lang="en-US" sz="2800" dirty="0" smtClean="0">
                <a:latin typeface="Times New Roman" pitchFamily="18" charset="0"/>
                <a:cs typeface="Times New Roman" pitchFamily="18" charset="0"/>
                <a:sym typeface="Wingdings" pitchFamily="2" charset="2"/>
              </a:rPr>
              <a:t> </a:t>
            </a:r>
            <a:r>
              <a:rPr lang="en-US" sz="2800" dirty="0" err="1" smtClean="0">
                <a:latin typeface="Times New Roman" pitchFamily="18" charset="0"/>
                <a:cs typeface="Times New Roman" pitchFamily="18" charset="0"/>
                <a:sym typeface="Wingdings" pitchFamily="2" charset="2"/>
              </a:rPr>
              <a:t>cần</a:t>
            </a:r>
            <a:r>
              <a:rPr lang="en-US" sz="2800" dirty="0" smtClean="0">
                <a:latin typeface="Times New Roman" pitchFamily="18" charset="0"/>
                <a:cs typeface="Times New Roman" pitchFamily="18" charset="0"/>
                <a:sym typeface="Wingdings" pitchFamily="2" charset="2"/>
              </a:rPr>
              <a:t> </a:t>
            </a:r>
            <a:r>
              <a:rPr lang="en-US" sz="2800" dirty="0" err="1" smtClean="0">
                <a:latin typeface="Times New Roman" pitchFamily="18" charset="0"/>
                <a:cs typeface="Times New Roman" pitchFamily="18" charset="0"/>
                <a:sym typeface="Wingdings" pitchFamily="2" charset="2"/>
              </a:rPr>
              <a:t>phải</a:t>
            </a:r>
            <a:r>
              <a:rPr lang="en-US" sz="2800" dirty="0" smtClean="0">
                <a:latin typeface="Times New Roman" pitchFamily="18" charset="0"/>
                <a:cs typeface="Times New Roman" pitchFamily="18" charset="0"/>
                <a:sym typeface="Wingdings" pitchFamily="2" charset="2"/>
              </a:rPr>
              <a:t> </a:t>
            </a:r>
            <a:r>
              <a:rPr lang="en-US" sz="2800" dirty="0" err="1" smtClean="0">
                <a:latin typeface="Times New Roman" pitchFamily="18" charset="0"/>
                <a:cs typeface="Times New Roman" pitchFamily="18" charset="0"/>
                <a:sym typeface="Wingdings" pitchFamily="2" charset="2"/>
              </a:rPr>
              <a:t>thế</a:t>
            </a:r>
            <a:r>
              <a:rPr lang="en-US" sz="2800" dirty="0" smtClean="0">
                <a:latin typeface="Times New Roman" pitchFamily="18" charset="0"/>
                <a:cs typeface="Times New Roman" pitchFamily="18" charset="0"/>
                <a:sym typeface="Wingdings" pitchFamily="2" charset="2"/>
              </a:rPr>
              <a:t> </a:t>
            </a:r>
            <a:r>
              <a:rPr lang="en-US" sz="2800" dirty="0" err="1" smtClean="0">
                <a:latin typeface="Times New Roman" pitchFamily="18" charset="0"/>
                <a:cs typeface="Times New Roman" pitchFamily="18" charset="0"/>
                <a:sym typeface="Wingdings" pitchFamily="2" charset="2"/>
              </a:rPr>
              <a:t>nào</a:t>
            </a:r>
            <a:r>
              <a:rPr lang="en-US" sz="2800" dirty="0" smtClean="0">
                <a:latin typeface="Times New Roman" pitchFamily="18" charset="0"/>
                <a:cs typeface="Times New Roman" pitchFamily="18" charset="0"/>
                <a:sym typeface="Wingdings" pitchFamily="2" charset="2"/>
              </a:rPr>
              <a:t>?</a:t>
            </a:r>
          </a:p>
          <a:p>
            <a:pPr>
              <a:lnSpc>
                <a:spcPct val="90000"/>
              </a:lnSpc>
              <a:buFontTx/>
              <a:buNone/>
            </a:pPr>
            <a:endParaRPr lang="en-US" sz="2800" dirty="0" smtClean="0">
              <a:latin typeface="Times New Roman" pitchFamily="18" charset="0"/>
              <a:cs typeface="Times New Roman" pitchFamily="18" charset="0"/>
              <a:sym typeface="Wingdings" pitchFamily="2" charset="2"/>
            </a:endParaRPr>
          </a:p>
          <a:p>
            <a:pPr>
              <a:lnSpc>
                <a:spcPct val="90000"/>
              </a:lnSpc>
              <a:buFontTx/>
              <a:buNone/>
            </a:pPr>
            <a:r>
              <a:rPr lang="en-US" sz="2800" dirty="0" smtClean="0">
                <a:latin typeface="Times New Roman" pitchFamily="18" charset="0"/>
                <a:cs typeface="Times New Roman" pitchFamily="18" charset="0"/>
                <a:sym typeface="Wingdings" pitchFamily="2" charset="2"/>
              </a:rPr>
              <a:t>    3. </a:t>
            </a:r>
            <a:r>
              <a:rPr lang="en-US" sz="2800" dirty="0" err="1" smtClean="0">
                <a:latin typeface="Times New Roman" pitchFamily="18" charset="0"/>
                <a:cs typeface="Times New Roman" pitchFamily="18" charset="0"/>
                <a:sym typeface="Wingdings" pitchFamily="2" charset="2"/>
              </a:rPr>
              <a:t>Nêu</a:t>
            </a:r>
            <a:r>
              <a:rPr lang="en-US" sz="2800" dirty="0" smtClean="0">
                <a:latin typeface="Times New Roman" pitchFamily="18" charset="0"/>
                <a:cs typeface="Times New Roman" pitchFamily="18" charset="0"/>
                <a:sym typeface="Wingdings" pitchFamily="2" charset="2"/>
              </a:rPr>
              <a:t> </a:t>
            </a:r>
            <a:r>
              <a:rPr lang="en-US" sz="2800" dirty="0" err="1" smtClean="0">
                <a:latin typeface="Times New Roman" pitchFamily="18" charset="0"/>
                <a:cs typeface="Times New Roman" pitchFamily="18" charset="0"/>
                <a:sym typeface="Wingdings" pitchFamily="2" charset="2"/>
              </a:rPr>
              <a:t>các</a:t>
            </a:r>
            <a:r>
              <a:rPr lang="en-US" sz="2800" dirty="0" smtClean="0">
                <a:latin typeface="Times New Roman" pitchFamily="18" charset="0"/>
                <a:cs typeface="Times New Roman" pitchFamily="18" charset="0"/>
                <a:sym typeface="Wingdings" pitchFamily="2" charset="2"/>
              </a:rPr>
              <a:t> </a:t>
            </a:r>
            <a:r>
              <a:rPr lang="en-US" sz="2800" dirty="0" err="1" smtClean="0">
                <a:latin typeface="Times New Roman" pitchFamily="18" charset="0"/>
                <a:cs typeface="Times New Roman" pitchFamily="18" charset="0"/>
                <a:sym typeface="Wingdings" pitchFamily="2" charset="2"/>
              </a:rPr>
              <a:t>hình</a:t>
            </a:r>
            <a:r>
              <a:rPr lang="en-US" sz="2800" dirty="0" smtClean="0">
                <a:latin typeface="Times New Roman" pitchFamily="18" charset="0"/>
                <a:cs typeface="Times New Roman" pitchFamily="18" charset="0"/>
                <a:sym typeface="Wingdings" pitchFamily="2" charset="2"/>
              </a:rPr>
              <a:t> </a:t>
            </a:r>
            <a:r>
              <a:rPr lang="en-US" sz="2800" dirty="0" err="1" smtClean="0">
                <a:latin typeface="Times New Roman" pitchFamily="18" charset="0"/>
                <a:cs typeface="Times New Roman" pitchFamily="18" charset="0"/>
                <a:sym typeface="Wingdings" pitchFamily="2" charset="2"/>
              </a:rPr>
              <a:t>thức</a:t>
            </a:r>
            <a:r>
              <a:rPr lang="en-US" sz="2800" dirty="0" smtClean="0">
                <a:latin typeface="Times New Roman" pitchFamily="18" charset="0"/>
                <a:cs typeface="Times New Roman" pitchFamily="18" charset="0"/>
                <a:sym typeface="Wingdings" pitchFamily="2" charset="2"/>
              </a:rPr>
              <a:t> </a:t>
            </a:r>
            <a:r>
              <a:rPr lang="en-US" sz="2800" dirty="0" err="1" smtClean="0">
                <a:latin typeface="Times New Roman" pitchFamily="18" charset="0"/>
                <a:cs typeface="Times New Roman" pitchFamily="18" charset="0"/>
                <a:sym typeface="Wingdings" pitchFamily="2" charset="2"/>
              </a:rPr>
              <a:t>thầy</a:t>
            </a:r>
            <a:r>
              <a:rPr lang="en-US" sz="2800" dirty="0" smtClean="0">
                <a:latin typeface="Times New Roman" pitchFamily="18" charset="0"/>
                <a:cs typeface="Times New Roman" pitchFamily="18" charset="0"/>
                <a:sym typeface="Wingdings" pitchFamily="2" charset="2"/>
              </a:rPr>
              <a:t>/</a:t>
            </a:r>
            <a:r>
              <a:rPr lang="en-US" sz="2800" dirty="0" err="1" smtClean="0">
                <a:latin typeface="Times New Roman" pitchFamily="18" charset="0"/>
                <a:cs typeface="Times New Roman" pitchFamily="18" charset="0"/>
                <a:sym typeface="Wingdings" pitchFamily="2" charset="2"/>
              </a:rPr>
              <a:t>cô</a:t>
            </a:r>
            <a:r>
              <a:rPr lang="en-US" sz="2800" dirty="0" smtClean="0">
                <a:latin typeface="Times New Roman" pitchFamily="18" charset="0"/>
                <a:cs typeface="Times New Roman" pitchFamily="18" charset="0"/>
                <a:sym typeface="Wingdings" pitchFamily="2" charset="2"/>
              </a:rPr>
              <a:t>  </a:t>
            </a:r>
            <a:r>
              <a:rPr lang="en-US" sz="2800" dirty="0" err="1" smtClean="0">
                <a:latin typeface="Times New Roman" pitchFamily="18" charset="0"/>
                <a:cs typeface="Times New Roman" pitchFamily="18" charset="0"/>
                <a:sym typeface="Wingdings" pitchFamily="2" charset="2"/>
              </a:rPr>
              <a:t>đã</a:t>
            </a:r>
            <a:r>
              <a:rPr lang="en-US" sz="2800" dirty="0" smtClean="0">
                <a:latin typeface="Times New Roman" pitchFamily="18" charset="0"/>
                <a:cs typeface="Times New Roman" pitchFamily="18" charset="0"/>
                <a:sym typeface="Wingdings" pitchFamily="2" charset="2"/>
              </a:rPr>
              <a:t> </a:t>
            </a:r>
            <a:r>
              <a:rPr lang="en-US" sz="2800" dirty="0" err="1" smtClean="0">
                <a:latin typeface="Times New Roman" pitchFamily="18" charset="0"/>
                <a:cs typeface="Times New Roman" pitchFamily="18" charset="0"/>
                <a:sym typeface="Wingdings" pitchFamily="2" charset="2"/>
              </a:rPr>
              <a:t>sử</a:t>
            </a:r>
            <a:r>
              <a:rPr lang="en-US" sz="2800" dirty="0" smtClean="0">
                <a:latin typeface="Times New Roman" pitchFamily="18" charset="0"/>
                <a:cs typeface="Times New Roman" pitchFamily="18" charset="0"/>
                <a:sym typeface="Wingdings" pitchFamily="2" charset="2"/>
              </a:rPr>
              <a:t> </a:t>
            </a:r>
            <a:r>
              <a:rPr lang="en-US" sz="2800" dirty="0" err="1" smtClean="0">
                <a:latin typeface="Times New Roman" pitchFamily="18" charset="0"/>
                <a:cs typeface="Times New Roman" pitchFamily="18" charset="0"/>
                <a:sym typeface="Wingdings" pitchFamily="2" charset="2"/>
              </a:rPr>
              <a:t>dụng</a:t>
            </a:r>
            <a:r>
              <a:rPr lang="en-US" sz="2800" dirty="0" smtClean="0">
                <a:latin typeface="Times New Roman" pitchFamily="18" charset="0"/>
                <a:cs typeface="Times New Roman" pitchFamily="18" charset="0"/>
                <a:sym typeface="Wingdings" pitchFamily="2" charset="2"/>
              </a:rPr>
              <a:t> </a:t>
            </a:r>
            <a:r>
              <a:rPr lang="en-US" sz="2800" dirty="0" err="1" smtClean="0">
                <a:latin typeface="Times New Roman" pitchFamily="18" charset="0"/>
                <a:cs typeface="Times New Roman" pitchFamily="18" charset="0"/>
                <a:sym typeface="Wingdings" pitchFamily="2" charset="2"/>
              </a:rPr>
              <a:t>để</a:t>
            </a:r>
            <a:r>
              <a:rPr lang="en-US" sz="2800" dirty="0" smtClean="0">
                <a:latin typeface="Times New Roman" pitchFamily="18" charset="0"/>
                <a:cs typeface="Times New Roman" pitchFamily="18" charset="0"/>
                <a:sym typeface="Wingdings" pitchFamily="2" charset="2"/>
              </a:rPr>
              <a:t> </a:t>
            </a:r>
            <a:r>
              <a:rPr lang="en-US" sz="2800" dirty="0" err="1" smtClean="0">
                <a:latin typeface="Times New Roman" pitchFamily="18" charset="0"/>
                <a:cs typeface="Times New Roman" pitchFamily="18" charset="0"/>
                <a:sym typeface="Wingdings" pitchFamily="2" charset="2"/>
              </a:rPr>
              <a:t>xây</a:t>
            </a:r>
            <a:r>
              <a:rPr lang="en-US" sz="2800" dirty="0" smtClean="0">
                <a:latin typeface="Times New Roman" pitchFamily="18" charset="0"/>
                <a:cs typeface="Times New Roman" pitchFamily="18" charset="0"/>
                <a:sym typeface="Wingdings" pitchFamily="2" charset="2"/>
              </a:rPr>
              <a:t> </a:t>
            </a:r>
            <a:r>
              <a:rPr lang="en-US" sz="2800" dirty="0" err="1" smtClean="0">
                <a:latin typeface="Times New Roman" pitchFamily="18" charset="0"/>
                <a:cs typeface="Times New Roman" pitchFamily="18" charset="0"/>
                <a:sym typeface="Wingdings" pitchFamily="2" charset="2"/>
              </a:rPr>
              <a:t>dựng</a:t>
            </a:r>
            <a:r>
              <a:rPr lang="en-US" sz="2800" dirty="0" smtClean="0">
                <a:latin typeface="Times New Roman" pitchFamily="18" charset="0"/>
                <a:cs typeface="Times New Roman" pitchFamily="18" charset="0"/>
                <a:sym typeface="Wingdings" pitchFamily="2" charset="2"/>
              </a:rPr>
              <a:t> </a:t>
            </a:r>
            <a:r>
              <a:rPr lang="en-US" sz="2800" dirty="0" err="1" smtClean="0">
                <a:latin typeface="Times New Roman" pitchFamily="18" charset="0"/>
                <a:cs typeface="Times New Roman" pitchFamily="18" charset="0"/>
                <a:sym typeface="Wingdings" pitchFamily="2" charset="2"/>
              </a:rPr>
              <a:t>lớp</a:t>
            </a:r>
            <a:r>
              <a:rPr lang="en-US" sz="2800" dirty="0" smtClean="0">
                <a:latin typeface="Times New Roman" pitchFamily="18" charset="0"/>
                <a:cs typeface="Times New Roman" pitchFamily="18" charset="0"/>
                <a:sym typeface="Wingdings" pitchFamily="2" charset="2"/>
              </a:rPr>
              <a:t> </a:t>
            </a:r>
            <a:r>
              <a:rPr lang="en-US" sz="2800" dirty="0" err="1" smtClean="0">
                <a:latin typeface="Times New Roman" pitchFamily="18" charset="0"/>
                <a:cs typeface="Times New Roman" pitchFamily="18" charset="0"/>
                <a:sym typeface="Wingdings" pitchFamily="2" charset="2"/>
              </a:rPr>
              <a:t>học</a:t>
            </a:r>
            <a:r>
              <a:rPr lang="en-US" sz="2800" dirty="0" smtClean="0">
                <a:latin typeface="Times New Roman" pitchFamily="18" charset="0"/>
                <a:cs typeface="Times New Roman" pitchFamily="18" charset="0"/>
                <a:sym typeface="Wingdings" pitchFamily="2" charset="2"/>
              </a:rPr>
              <a:t> </a:t>
            </a:r>
            <a:r>
              <a:rPr lang="en-US" sz="2800" dirty="0" err="1" smtClean="0">
                <a:latin typeface="Times New Roman" pitchFamily="18" charset="0"/>
                <a:cs typeface="Times New Roman" pitchFamily="18" charset="0"/>
                <a:sym typeface="Wingdings" pitchFamily="2" charset="2"/>
              </a:rPr>
              <a:t>của</a:t>
            </a:r>
            <a:r>
              <a:rPr lang="en-US" sz="2800" dirty="0" smtClean="0">
                <a:latin typeface="Times New Roman" pitchFamily="18" charset="0"/>
                <a:cs typeface="Times New Roman" pitchFamily="18" charset="0"/>
                <a:sym typeface="Wingdings" pitchFamily="2" charset="2"/>
              </a:rPr>
              <a:t> </a:t>
            </a:r>
            <a:r>
              <a:rPr lang="en-US" sz="2800" dirty="0" err="1" smtClean="0">
                <a:latin typeface="Times New Roman" pitchFamily="18" charset="0"/>
                <a:cs typeface="Times New Roman" pitchFamily="18" charset="0"/>
                <a:sym typeface="Wingdings" pitchFamily="2" charset="2"/>
              </a:rPr>
              <a:t>mình</a:t>
            </a:r>
            <a:r>
              <a:rPr lang="en-US" sz="2800" dirty="0" smtClean="0">
                <a:latin typeface="Times New Roman" pitchFamily="18" charset="0"/>
                <a:cs typeface="Times New Roman" pitchFamily="18" charset="0"/>
                <a:sym typeface="Wingdings" pitchFamily="2" charset="2"/>
              </a:rPr>
              <a:t> </a:t>
            </a:r>
            <a:r>
              <a:rPr lang="en-US" sz="2800" dirty="0" err="1" smtClean="0">
                <a:latin typeface="Times New Roman" pitchFamily="18" charset="0"/>
                <a:cs typeface="Times New Roman" pitchFamily="18" charset="0"/>
                <a:sym typeface="Wingdings" pitchFamily="2" charset="2"/>
              </a:rPr>
              <a:t>thành</a:t>
            </a:r>
            <a:r>
              <a:rPr lang="en-US" sz="2800" dirty="0" smtClean="0">
                <a:latin typeface="Times New Roman" pitchFamily="18" charset="0"/>
                <a:cs typeface="Times New Roman" pitchFamily="18" charset="0"/>
                <a:sym typeface="Wingdings" pitchFamily="2" charset="2"/>
              </a:rPr>
              <a:t> </a:t>
            </a:r>
            <a:r>
              <a:rPr lang="en-US" sz="2800" dirty="0" err="1" smtClean="0">
                <a:latin typeface="Times New Roman" pitchFamily="18" charset="0"/>
                <a:cs typeface="Times New Roman" pitchFamily="18" charset="0"/>
                <a:sym typeface="Wingdings" pitchFamily="2" charset="2"/>
              </a:rPr>
              <a:t>tập</a:t>
            </a:r>
            <a:r>
              <a:rPr lang="en-US" sz="2800" dirty="0" smtClean="0">
                <a:latin typeface="Times New Roman" pitchFamily="18" charset="0"/>
                <a:cs typeface="Times New Roman" pitchFamily="18" charset="0"/>
                <a:sym typeface="Wingdings" pitchFamily="2" charset="2"/>
              </a:rPr>
              <a:t> </a:t>
            </a:r>
            <a:r>
              <a:rPr lang="en-US" sz="2800" dirty="0" err="1" smtClean="0">
                <a:latin typeface="Times New Roman" pitchFamily="18" charset="0"/>
                <a:cs typeface="Times New Roman" pitchFamily="18" charset="0"/>
                <a:sym typeface="Wingdings" pitchFamily="2" charset="2"/>
              </a:rPr>
              <a:t>thể</a:t>
            </a:r>
            <a:r>
              <a:rPr lang="en-US" sz="2800" dirty="0" smtClean="0">
                <a:latin typeface="Times New Roman" pitchFamily="18" charset="0"/>
                <a:cs typeface="Times New Roman" pitchFamily="18" charset="0"/>
                <a:sym typeface="Wingdings" pitchFamily="2" charset="2"/>
              </a:rPr>
              <a:t> </a:t>
            </a:r>
            <a:r>
              <a:rPr lang="en-US" sz="2800" dirty="0" err="1" smtClean="0">
                <a:latin typeface="Times New Roman" pitchFamily="18" charset="0"/>
                <a:cs typeface="Times New Roman" pitchFamily="18" charset="0"/>
                <a:sym typeface="Wingdings" pitchFamily="2" charset="2"/>
              </a:rPr>
              <a:t>thân</a:t>
            </a:r>
            <a:r>
              <a:rPr lang="en-US" sz="2800" dirty="0" smtClean="0">
                <a:latin typeface="Times New Roman" pitchFamily="18" charset="0"/>
                <a:cs typeface="Times New Roman" pitchFamily="18" charset="0"/>
                <a:sym typeface="Wingdings" pitchFamily="2" charset="2"/>
              </a:rPr>
              <a:t> </a:t>
            </a:r>
            <a:r>
              <a:rPr lang="en-US" sz="2800" dirty="0" err="1" smtClean="0">
                <a:latin typeface="Times New Roman" pitchFamily="18" charset="0"/>
                <a:cs typeface="Times New Roman" pitchFamily="18" charset="0"/>
                <a:sym typeface="Wingdings" pitchFamily="2" charset="2"/>
              </a:rPr>
              <a:t>thiện</a:t>
            </a:r>
            <a:r>
              <a:rPr lang="en-US" sz="2800" dirty="0" smtClean="0">
                <a:latin typeface="Times New Roman" pitchFamily="18" charset="0"/>
                <a:cs typeface="Times New Roman" pitchFamily="18" charset="0"/>
                <a:sym typeface="Wingdings" pitchFamily="2" charset="2"/>
              </a:rPr>
              <a:t>, </a:t>
            </a:r>
            <a:r>
              <a:rPr lang="en-US" sz="2800" dirty="0" err="1" smtClean="0">
                <a:latin typeface="Times New Roman" pitchFamily="18" charset="0"/>
                <a:cs typeface="Times New Roman" pitchFamily="18" charset="0"/>
                <a:sym typeface="Wingdings" pitchFamily="2" charset="2"/>
              </a:rPr>
              <a:t>gắn</a:t>
            </a:r>
            <a:r>
              <a:rPr lang="en-US" sz="2800" dirty="0" smtClean="0">
                <a:latin typeface="Times New Roman" pitchFamily="18" charset="0"/>
                <a:cs typeface="Times New Roman" pitchFamily="18" charset="0"/>
                <a:sym typeface="Wingdings" pitchFamily="2" charset="2"/>
              </a:rPr>
              <a:t> </a:t>
            </a:r>
            <a:r>
              <a:rPr lang="en-US" sz="2800" dirty="0" err="1" smtClean="0">
                <a:latin typeface="Times New Roman" pitchFamily="18" charset="0"/>
                <a:cs typeface="Times New Roman" pitchFamily="18" charset="0"/>
                <a:sym typeface="Wingdings" pitchFamily="2" charset="2"/>
              </a:rPr>
              <a:t>bó</a:t>
            </a:r>
            <a:endParaRPr lang="en-US" sz="2800" dirty="0" smtClean="0">
              <a:latin typeface="Times New Roman" pitchFamily="18" charset="0"/>
              <a:cs typeface="Times New Roman" pitchFamily="18" charset="0"/>
              <a:sym typeface="Wingdings" pitchFamily="2" charset="2"/>
            </a:endParaRPr>
          </a:p>
          <a:p>
            <a:pPr>
              <a:lnSpc>
                <a:spcPct val="90000"/>
              </a:lnSpc>
              <a:buFontTx/>
              <a:buNone/>
            </a:pPr>
            <a:endParaRPr lang="en-US"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0723">
                                            <p:txEl>
                                              <p:pRg st="2" end="2"/>
                                            </p:txEl>
                                          </p:spTgt>
                                        </p:tgtEl>
                                        <p:attrNameLst>
                                          <p:attrName>style.visibility</p:attrName>
                                        </p:attrNameLst>
                                      </p:cBhvr>
                                      <p:to>
                                        <p:strVal val="visible"/>
                                      </p:to>
                                    </p:set>
                                    <p:anim calcmode="lin" valueType="num">
                                      <p:cBhvr>
                                        <p:cTn id="7" dur="500" fill="hold"/>
                                        <p:tgtEl>
                                          <p:spTgt spid="3072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072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0723">
                                            <p:txEl>
                                              <p:pRg st="4" end="4"/>
                                            </p:txEl>
                                          </p:spTgt>
                                        </p:tgtEl>
                                        <p:attrNameLst>
                                          <p:attrName>style.visibility</p:attrName>
                                        </p:attrNameLst>
                                      </p:cBhvr>
                                      <p:to>
                                        <p:strVal val="visible"/>
                                      </p:to>
                                    </p:set>
                                    <p:anim calcmode="lin" valueType="num">
                                      <p:cBhvr>
                                        <p:cTn id="13" dur="500" fill="hold"/>
                                        <p:tgtEl>
                                          <p:spTgt spid="30723">
                                            <p:txEl>
                                              <p:pRg st="4" end="4"/>
                                            </p:txEl>
                                          </p:spTgt>
                                        </p:tgtEl>
                                        <p:attrNameLst>
                                          <p:attrName>ppt_w</p:attrName>
                                        </p:attrNameLst>
                                      </p:cBhvr>
                                      <p:tavLst>
                                        <p:tav tm="0">
                                          <p:val>
                                            <p:fltVal val="0"/>
                                          </p:val>
                                        </p:tav>
                                        <p:tav tm="100000">
                                          <p:val>
                                            <p:strVal val="#ppt_w"/>
                                          </p:val>
                                        </p:tav>
                                      </p:tavLst>
                                    </p:anim>
                                    <p:anim calcmode="lin" valueType="num">
                                      <p:cBhvr>
                                        <p:cTn id="14" dur="500" fill="hold"/>
                                        <p:tgtEl>
                                          <p:spTgt spid="3072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0723">
                                            <p:txEl>
                                              <p:pRg st="6" end="6"/>
                                            </p:txEl>
                                          </p:spTgt>
                                        </p:tgtEl>
                                        <p:attrNameLst>
                                          <p:attrName>style.visibility</p:attrName>
                                        </p:attrNameLst>
                                      </p:cBhvr>
                                      <p:to>
                                        <p:strVal val="visible"/>
                                      </p:to>
                                    </p:set>
                                    <p:anim calcmode="lin" valueType="num">
                                      <p:cBhvr>
                                        <p:cTn id="19" dur="500" fill="hold"/>
                                        <p:tgtEl>
                                          <p:spTgt spid="30723">
                                            <p:txEl>
                                              <p:pRg st="6" end="6"/>
                                            </p:txEl>
                                          </p:spTgt>
                                        </p:tgtEl>
                                        <p:attrNameLst>
                                          <p:attrName>ppt_w</p:attrName>
                                        </p:attrNameLst>
                                      </p:cBhvr>
                                      <p:tavLst>
                                        <p:tav tm="0">
                                          <p:val>
                                            <p:fltVal val="0"/>
                                          </p:val>
                                        </p:tav>
                                        <p:tav tm="100000">
                                          <p:val>
                                            <p:strVal val="#ppt_w"/>
                                          </p:val>
                                        </p:tav>
                                      </p:tavLst>
                                    </p:anim>
                                    <p:anim calcmode="lin" valueType="num">
                                      <p:cBhvr>
                                        <p:cTn id="20" dur="500" fill="hold"/>
                                        <p:tgtEl>
                                          <p:spTgt spid="30723">
                                            <p:txEl>
                                              <p:pRg st="6" end="6"/>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3" name="Rectangle 3"/>
          <p:cNvSpPr>
            <a:spLocks noGrp="1" noChangeArrowheads="1"/>
          </p:cNvSpPr>
          <p:nvPr>
            <p:ph idx="1"/>
          </p:nvPr>
        </p:nvSpPr>
        <p:spPr>
          <a:xfrm>
            <a:off x="457200" y="381000"/>
            <a:ext cx="8229600" cy="5257800"/>
          </a:xfrm>
        </p:spPr>
        <p:txBody>
          <a:bodyPr>
            <a:normAutofit fontScale="77500" lnSpcReduction="20000"/>
          </a:bodyPr>
          <a:lstStyle/>
          <a:p>
            <a:pPr algn="ctr">
              <a:buNone/>
            </a:pPr>
            <a:r>
              <a:rPr lang="es-ES_tradnl" sz="3600" b="1" dirty="0" smtClean="0"/>
              <a:t> </a:t>
            </a:r>
          </a:p>
          <a:p>
            <a:pPr lvl="0" algn="ctr">
              <a:buNone/>
            </a:pPr>
            <a:r>
              <a:rPr lang="es-ES_tradnl" sz="3800" b="1" dirty="0" err="1" smtClean="0"/>
              <a:t>IV.Nhóm</a:t>
            </a:r>
            <a:r>
              <a:rPr lang="es-ES_tradnl" sz="3800" b="1" dirty="0" smtClean="0"/>
              <a:t> </a:t>
            </a:r>
            <a:r>
              <a:rPr lang="es-ES_tradnl" sz="3800" b="1" dirty="0" err="1"/>
              <a:t>biện</a:t>
            </a:r>
            <a:r>
              <a:rPr lang="es-ES_tradnl" sz="3800" b="1" dirty="0"/>
              <a:t> </a:t>
            </a:r>
            <a:r>
              <a:rPr lang="es-ES_tradnl" sz="3800" b="1" dirty="0" err="1"/>
              <a:t>pháp</a:t>
            </a:r>
            <a:r>
              <a:rPr lang="es-ES_tradnl" sz="3800" b="1" dirty="0"/>
              <a:t> </a:t>
            </a:r>
            <a:r>
              <a:rPr lang="en-US" sz="3800" b="1" dirty="0">
                <a:latin typeface="Times New Roman" pitchFamily="18" charset="0"/>
                <a:cs typeface="Times New Roman" pitchFamily="18" charset="0"/>
              </a:rPr>
              <a:t>x</a:t>
            </a:r>
            <a:r>
              <a:rPr lang="vi-VN" sz="3800" b="1" dirty="0" smtClean="0">
                <a:latin typeface="Times New Roman" pitchFamily="18" charset="0"/>
                <a:cs typeface="Times New Roman" pitchFamily="18" charset="0"/>
              </a:rPr>
              <a:t>ây dựng tập thể lớp</a:t>
            </a:r>
            <a:r>
              <a:rPr lang="en-US" sz="3800" b="1" dirty="0" smtClean="0">
                <a:latin typeface="Times New Roman" pitchFamily="18" charset="0"/>
                <a:cs typeface="Times New Roman" pitchFamily="18" charset="0"/>
              </a:rPr>
              <a:t> </a:t>
            </a:r>
            <a:r>
              <a:rPr lang="en-US" sz="3800" b="1" dirty="0" err="1" smtClean="0">
                <a:latin typeface="Times New Roman" pitchFamily="18" charset="0"/>
                <a:cs typeface="Times New Roman" pitchFamily="18" charset="0"/>
              </a:rPr>
              <a:t>học</a:t>
            </a:r>
            <a:r>
              <a:rPr lang="en-US" sz="3800" b="1" dirty="0" smtClean="0">
                <a:latin typeface="Times New Roman" pitchFamily="18" charset="0"/>
                <a:cs typeface="Times New Roman" pitchFamily="18" charset="0"/>
              </a:rPr>
              <a:t> </a:t>
            </a:r>
            <a:r>
              <a:rPr lang="en-US" sz="3800" b="1" dirty="0" err="1" smtClean="0">
                <a:latin typeface="Times New Roman" pitchFamily="18" charset="0"/>
                <a:cs typeface="Times New Roman" pitchFamily="18" charset="0"/>
              </a:rPr>
              <a:t>thân</a:t>
            </a:r>
            <a:r>
              <a:rPr lang="en-US" sz="3800" b="1" dirty="0" smtClean="0">
                <a:latin typeface="Times New Roman" pitchFamily="18" charset="0"/>
                <a:cs typeface="Times New Roman" pitchFamily="18" charset="0"/>
              </a:rPr>
              <a:t> </a:t>
            </a:r>
            <a:r>
              <a:rPr lang="en-US" sz="3800" b="1" dirty="0" err="1" smtClean="0">
                <a:latin typeface="Times New Roman" pitchFamily="18" charset="0"/>
                <a:cs typeface="Times New Roman" pitchFamily="18" charset="0"/>
              </a:rPr>
              <a:t>thiện</a:t>
            </a:r>
            <a:r>
              <a:rPr lang="en-US" sz="3800" b="1" dirty="0" smtClean="0">
                <a:latin typeface="Times New Roman" pitchFamily="18" charset="0"/>
                <a:cs typeface="Times New Roman" pitchFamily="18" charset="0"/>
              </a:rPr>
              <a:t>, </a:t>
            </a:r>
            <a:r>
              <a:rPr lang="en-US" sz="3800" b="1" dirty="0" err="1" smtClean="0">
                <a:latin typeface="Times New Roman" pitchFamily="18" charset="0"/>
                <a:cs typeface="Times New Roman" pitchFamily="18" charset="0"/>
              </a:rPr>
              <a:t>gắn</a:t>
            </a:r>
            <a:r>
              <a:rPr lang="en-US" sz="3800" b="1" dirty="0" smtClean="0">
                <a:latin typeface="Times New Roman" pitchFamily="18" charset="0"/>
                <a:cs typeface="Times New Roman" pitchFamily="18" charset="0"/>
              </a:rPr>
              <a:t> </a:t>
            </a:r>
            <a:r>
              <a:rPr lang="en-US" sz="3800" b="1" dirty="0" err="1" smtClean="0">
                <a:latin typeface="Times New Roman" pitchFamily="18" charset="0"/>
                <a:cs typeface="Times New Roman" pitchFamily="18" charset="0"/>
              </a:rPr>
              <a:t>bó</a:t>
            </a:r>
            <a:endParaRPr lang="en-US" sz="3800" b="1" dirty="0" smtClean="0">
              <a:latin typeface="Times New Roman" pitchFamily="18" charset="0"/>
              <a:cs typeface="Times New Roman" pitchFamily="18" charset="0"/>
            </a:endParaRPr>
          </a:p>
          <a:p>
            <a:pPr>
              <a:buNone/>
            </a:pPr>
            <a:r>
              <a:rPr lang="es-ES_tradnl" sz="3600" b="1" smtClean="0">
                <a:solidFill>
                  <a:srgbClr val="C00000"/>
                </a:solidFill>
                <a:latin typeface="Times New Roman" pitchFamily="18" charset="0"/>
                <a:cs typeface="Times New Roman" pitchFamily="18" charset="0"/>
              </a:rPr>
              <a:t>    1.Một tập thể lớp thân thiện, gắn bó là nơi</a:t>
            </a:r>
            <a:endParaRPr lang="es-ES_tradnl" sz="3600" dirty="0" smtClean="0"/>
          </a:p>
          <a:p>
            <a:r>
              <a:rPr lang="es-ES_tradnl" sz="3600" dirty="0" smtClean="0"/>
              <a:t> </a:t>
            </a:r>
            <a:r>
              <a:rPr lang="es-ES_tradnl" sz="3600" dirty="0" err="1">
                <a:latin typeface="Times New Roman" pitchFamily="18" charset="0"/>
                <a:cs typeface="Times New Roman" pitchFamily="18" charset="0"/>
              </a:rPr>
              <a:t>H</a:t>
            </a:r>
            <a:r>
              <a:rPr lang="es-ES_tradnl" sz="3600" dirty="0" err="1" smtClean="0">
                <a:latin typeface="Times New Roman" pitchFamily="18" charset="0"/>
                <a:cs typeface="Times New Roman" pitchFamily="18" charset="0"/>
              </a:rPr>
              <a:t>ọc</a:t>
            </a:r>
            <a:r>
              <a:rPr lang="es-ES_tradnl" sz="3600" dirty="0" smtClean="0">
                <a:latin typeface="Times New Roman" pitchFamily="18" charset="0"/>
                <a:cs typeface="Times New Roman" pitchFamily="18" charset="0"/>
              </a:rPr>
              <a:t> </a:t>
            </a:r>
            <a:r>
              <a:rPr lang="es-ES_tradnl" sz="3600" dirty="0" err="1" smtClean="0">
                <a:latin typeface="Times New Roman" pitchFamily="18" charset="0"/>
                <a:cs typeface="Times New Roman" pitchFamily="18" charset="0"/>
              </a:rPr>
              <a:t>sinh</a:t>
            </a:r>
            <a:r>
              <a:rPr lang="es-ES_tradnl" sz="3600" dirty="0" smtClean="0">
                <a:latin typeface="Times New Roman" pitchFamily="18" charset="0"/>
                <a:cs typeface="Times New Roman" pitchFamily="18" charset="0"/>
              </a:rPr>
              <a:t> </a:t>
            </a:r>
            <a:r>
              <a:rPr lang="es-ES_tradnl" sz="3600" dirty="0" err="1" smtClean="0">
                <a:latin typeface="Times New Roman" pitchFamily="18" charset="0"/>
                <a:cs typeface="Times New Roman" pitchFamily="18" charset="0"/>
              </a:rPr>
              <a:t>đoàn</a:t>
            </a:r>
            <a:r>
              <a:rPr lang="es-ES_tradnl" sz="3600" dirty="0" smtClean="0">
                <a:latin typeface="Times New Roman" pitchFamily="18" charset="0"/>
                <a:cs typeface="Times New Roman" pitchFamily="18" charset="0"/>
              </a:rPr>
              <a:t> </a:t>
            </a:r>
            <a:r>
              <a:rPr lang="es-ES_tradnl" sz="3600" dirty="0" err="1" smtClean="0">
                <a:latin typeface="Times New Roman" pitchFamily="18" charset="0"/>
                <a:cs typeface="Times New Roman" pitchFamily="18" charset="0"/>
              </a:rPr>
              <a:t>kết</a:t>
            </a:r>
            <a:r>
              <a:rPr lang="es-ES_tradnl" sz="3600" dirty="0" smtClean="0">
                <a:latin typeface="Times New Roman" pitchFamily="18" charset="0"/>
                <a:cs typeface="Times New Roman" pitchFamily="18" charset="0"/>
              </a:rPr>
              <a:t>, </a:t>
            </a:r>
            <a:r>
              <a:rPr lang="es-ES_tradnl" sz="3600" dirty="0" err="1" smtClean="0">
                <a:latin typeface="Times New Roman" pitchFamily="18" charset="0"/>
                <a:cs typeface="Times New Roman" pitchFamily="18" charset="0"/>
              </a:rPr>
              <a:t>tôn</a:t>
            </a:r>
            <a:r>
              <a:rPr lang="es-ES_tradnl" sz="3600" dirty="0" smtClean="0">
                <a:latin typeface="Times New Roman" pitchFamily="18" charset="0"/>
                <a:cs typeface="Times New Roman" pitchFamily="18" charset="0"/>
              </a:rPr>
              <a:t> </a:t>
            </a:r>
            <a:r>
              <a:rPr lang="es-ES_tradnl" sz="3600" dirty="0" err="1" smtClean="0">
                <a:latin typeface="Times New Roman" pitchFamily="18" charset="0"/>
                <a:cs typeface="Times New Roman" pitchFamily="18" charset="0"/>
              </a:rPr>
              <a:t>trọng</a:t>
            </a:r>
            <a:r>
              <a:rPr lang="es-ES_tradnl" sz="3600" dirty="0" smtClean="0">
                <a:latin typeface="Times New Roman" pitchFamily="18" charset="0"/>
                <a:cs typeface="Times New Roman" pitchFamily="18" charset="0"/>
              </a:rPr>
              <a:t>, </a:t>
            </a:r>
            <a:r>
              <a:rPr lang="es-ES_tradnl" sz="3600" dirty="0" err="1" smtClean="0">
                <a:latin typeface="Times New Roman" pitchFamily="18" charset="0"/>
                <a:cs typeface="Times New Roman" pitchFamily="18" charset="0"/>
              </a:rPr>
              <a:t>yêu</a:t>
            </a:r>
            <a:r>
              <a:rPr lang="es-ES_tradnl" sz="3600" dirty="0" smtClean="0">
                <a:latin typeface="Times New Roman" pitchFamily="18" charset="0"/>
                <a:cs typeface="Times New Roman" pitchFamily="18" charset="0"/>
              </a:rPr>
              <a:t> </a:t>
            </a:r>
            <a:r>
              <a:rPr lang="es-ES_tradnl" sz="3600" dirty="0" err="1" smtClean="0">
                <a:latin typeface="Times New Roman" pitchFamily="18" charset="0"/>
                <a:cs typeface="Times New Roman" pitchFamily="18" charset="0"/>
              </a:rPr>
              <a:t>thương</a:t>
            </a:r>
            <a:r>
              <a:rPr lang="es-ES_tradnl" sz="3600" dirty="0" smtClean="0">
                <a:latin typeface="Times New Roman" pitchFamily="18" charset="0"/>
                <a:cs typeface="Times New Roman" pitchFamily="18" charset="0"/>
              </a:rPr>
              <a:t>, </a:t>
            </a:r>
            <a:r>
              <a:rPr lang="es-ES_tradnl" sz="3600" dirty="0" err="1" smtClean="0">
                <a:latin typeface="Times New Roman" pitchFamily="18" charset="0"/>
                <a:cs typeface="Times New Roman" pitchFamily="18" charset="0"/>
              </a:rPr>
              <a:t>giúp</a:t>
            </a:r>
            <a:r>
              <a:rPr lang="es-ES_tradnl" sz="3600" dirty="0" smtClean="0">
                <a:latin typeface="Times New Roman" pitchFamily="18" charset="0"/>
                <a:cs typeface="Times New Roman" pitchFamily="18" charset="0"/>
              </a:rPr>
              <a:t> </a:t>
            </a:r>
            <a:r>
              <a:rPr lang="es-ES_tradnl" sz="3600" dirty="0" err="1" smtClean="0">
                <a:latin typeface="Times New Roman" pitchFamily="18" charset="0"/>
                <a:cs typeface="Times New Roman" pitchFamily="18" charset="0"/>
              </a:rPr>
              <a:t>đỡ</a:t>
            </a:r>
            <a:r>
              <a:rPr lang="es-ES_tradnl" sz="3600" dirty="0" smtClean="0">
                <a:latin typeface="Times New Roman" pitchFamily="18" charset="0"/>
                <a:cs typeface="Times New Roman" pitchFamily="18" charset="0"/>
              </a:rPr>
              <a:t> </a:t>
            </a:r>
            <a:r>
              <a:rPr lang="es-ES_tradnl" sz="3600" dirty="0" err="1" smtClean="0">
                <a:latin typeface="Times New Roman" pitchFamily="18" charset="0"/>
                <a:cs typeface="Times New Roman" pitchFamily="18" charset="0"/>
              </a:rPr>
              <a:t>lẫn</a:t>
            </a:r>
            <a:r>
              <a:rPr lang="es-ES_tradnl" sz="3600" dirty="0" smtClean="0">
                <a:latin typeface="Times New Roman" pitchFamily="18" charset="0"/>
                <a:cs typeface="Times New Roman" pitchFamily="18" charset="0"/>
              </a:rPr>
              <a:t>  </a:t>
            </a:r>
            <a:r>
              <a:rPr lang="es-ES_tradnl" sz="3600" dirty="0" err="1" smtClean="0">
                <a:latin typeface="Times New Roman" pitchFamily="18" charset="0"/>
                <a:cs typeface="Times New Roman" pitchFamily="18" charset="0"/>
              </a:rPr>
              <a:t>nhau</a:t>
            </a:r>
            <a:r>
              <a:rPr lang="es-ES_tradnl" sz="3600" dirty="0" smtClean="0">
                <a:latin typeface="Times New Roman" pitchFamily="18" charset="0"/>
                <a:cs typeface="Times New Roman" pitchFamily="18" charset="0"/>
              </a:rPr>
              <a:t>, </a:t>
            </a:r>
            <a:r>
              <a:rPr lang="es-ES_tradnl" sz="3600" dirty="0" err="1" smtClean="0">
                <a:latin typeface="Times New Roman" pitchFamily="18" charset="0"/>
                <a:cs typeface="Times New Roman" pitchFamily="18" charset="0"/>
              </a:rPr>
              <a:t>có</a:t>
            </a:r>
            <a:r>
              <a:rPr lang="es-ES_tradnl" sz="3600" dirty="0" smtClean="0">
                <a:latin typeface="Times New Roman" pitchFamily="18" charset="0"/>
                <a:cs typeface="Times New Roman" pitchFamily="18" charset="0"/>
              </a:rPr>
              <a:t> </a:t>
            </a:r>
            <a:r>
              <a:rPr lang="es-ES_tradnl" sz="3600" dirty="0" err="1" smtClean="0">
                <a:latin typeface="Times New Roman" pitchFamily="18" charset="0"/>
                <a:cs typeface="Times New Roman" pitchFamily="18" charset="0"/>
              </a:rPr>
              <a:t>tinh</a:t>
            </a:r>
            <a:r>
              <a:rPr lang="es-ES_tradnl" sz="3600" dirty="0" smtClean="0">
                <a:latin typeface="Times New Roman" pitchFamily="18" charset="0"/>
                <a:cs typeface="Times New Roman" pitchFamily="18" charset="0"/>
              </a:rPr>
              <a:t> </a:t>
            </a:r>
            <a:r>
              <a:rPr lang="es-ES_tradnl" sz="3600" dirty="0" err="1" smtClean="0">
                <a:latin typeface="Times New Roman" pitchFamily="18" charset="0"/>
                <a:cs typeface="Times New Roman" pitchFamily="18" charset="0"/>
              </a:rPr>
              <a:t>thần</a:t>
            </a:r>
            <a:r>
              <a:rPr lang="es-ES_tradnl" sz="3600" dirty="0" smtClean="0">
                <a:latin typeface="Times New Roman" pitchFamily="18" charset="0"/>
                <a:cs typeface="Times New Roman" pitchFamily="18" charset="0"/>
              </a:rPr>
              <a:t> </a:t>
            </a:r>
            <a:r>
              <a:rPr lang="es-ES_tradnl" sz="3600" dirty="0" err="1" smtClean="0">
                <a:latin typeface="Times New Roman" pitchFamily="18" charset="0"/>
                <a:cs typeface="Times New Roman" pitchFamily="18" charset="0"/>
              </a:rPr>
              <a:t>trách</a:t>
            </a:r>
            <a:r>
              <a:rPr lang="es-ES_tradnl" sz="3600" dirty="0" smtClean="0">
                <a:latin typeface="Times New Roman" pitchFamily="18" charset="0"/>
                <a:cs typeface="Times New Roman" pitchFamily="18" charset="0"/>
              </a:rPr>
              <a:t> </a:t>
            </a:r>
            <a:r>
              <a:rPr lang="es-ES_tradnl" sz="3600" dirty="0" err="1" smtClean="0">
                <a:latin typeface="Times New Roman" pitchFamily="18" charset="0"/>
                <a:cs typeface="Times New Roman" pitchFamily="18" charset="0"/>
              </a:rPr>
              <a:t>nhiệm</a:t>
            </a:r>
            <a:r>
              <a:rPr lang="es-ES_tradnl" sz="3600" dirty="0" smtClean="0">
                <a:latin typeface="Times New Roman" pitchFamily="18" charset="0"/>
                <a:cs typeface="Times New Roman" pitchFamily="18" charset="0"/>
              </a:rPr>
              <a:t>,</a:t>
            </a:r>
          </a:p>
          <a:p>
            <a:r>
              <a:rPr lang="es-ES_tradnl" sz="3600" dirty="0" smtClean="0">
                <a:latin typeface="Times New Roman" pitchFamily="18" charset="0"/>
                <a:cs typeface="Times New Roman" pitchFamily="18" charset="0"/>
              </a:rPr>
              <a:t> </a:t>
            </a:r>
            <a:r>
              <a:rPr lang="es-ES_tradnl" sz="3600" dirty="0" err="1">
                <a:latin typeface="Times New Roman" pitchFamily="18" charset="0"/>
                <a:cs typeface="Times New Roman" pitchFamily="18" charset="0"/>
              </a:rPr>
              <a:t>L</a:t>
            </a:r>
            <a:r>
              <a:rPr lang="es-ES_tradnl" sz="3600" dirty="0" err="1" smtClean="0">
                <a:latin typeface="Times New Roman" pitchFamily="18" charset="0"/>
                <a:cs typeface="Times New Roman" pitchFamily="18" charset="0"/>
              </a:rPr>
              <a:t>ý</a:t>
            </a:r>
            <a:r>
              <a:rPr lang="es-ES_tradnl" sz="3600" dirty="0" smtClean="0">
                <a:latin typeface="Times New Roman" pitchFamily="18" charset="0"/>
                <a:cs typeface="Times New Roman" pitchFamily="18" charset="0"/>
              </a:rPr>
              <a:t> </a:t>
            </a:r>
            <a:r>
              <a:rPr lang="es-ES_tradnl" sz="3600" dirty="0" err="1" smtClean="0">
                <a:latin typeface="Times New Roman" pitchFamily="18" charset="0"/>
                <a:cs typeface="Times New Roman" pitchFamily="18" charset="0"/>
              </a:rPr>
              <a:t>tưởng</a:t>
            </a:r>
            <a:r>
              <a:rPr lang="es-ES_tradnl" sz="3600" dirty="0" smtClean="0">
                <a:latin typeface="Times New Roman" pitchFamily="18" charset="0"/>
                <a:cs typeface="Times New Roman" pitchFamily="18" charset="0"/>
              </a:rPr>
              <a:t> </a:t>
            </a:r>
            <a:r>
              <a:rPr lang="es-ES_tradnl" sz="3600" dirty="0" err="1" smtClean="0">
                <a:latin typeface="Times New Roman" pitchFamily="18" charset="0"/>
                <a:cs typeface="Times New Roman" pitchFamily="18" charset="0"/>
              </a:rPr>
              <a:t>để</a:t>
            </a:r>
            <a:r>
              <a:rPr lang="es-ES_tradnl" sz="3600" dirty="0" smtClean="0">
                <a:latin typeface="Times New Roman" pitchFamily="18" charset="0"/>
                <a:cs typeface="Times New Roman" pitchFamily="18" charset="0"/>
              </a:rPr>
              <a:t> </a:t>
            </a:r>
            <a:r>
              <a:rPr lang="es-ES_tradnl" sz="3600" dirty="0" err="1" smtClean="0">
                <a:latin typeface="Times New Roman" pitchFamily="18" charset="0"/>
                <a:cs typeface="Times New Roman" pitchFamily="18" charset="0"/>
              </a:rPr>
              <a:t>trẻ</a:t>
            </a:r>
            <a:r>
              <a:rPr lang="es-ES_tradnl" sz="3600" dirty="0" smtClean="0">
                <a:latin typeface="Times New Roman" pitchFamily="18" charset="0"/>
                <a:cs typeface="Times New Roman" pitchFamily="18" charset="0"/>
              </a:rPr>
              <a:t> </a:t>
            </a:r>
            <a:r>
              <a:rPr lang="es-ES_tradnl" sz="3600" dirty="0" err="1" smtClean="0">
                <a:latin typeface="Times New Roman" pitchFamily="18" charset="0"/>
                <a:cs typeface="Times New Roman" pitchFamily="18" charset="0"/>
              </a:rPr>
              <a:t>học</a:t>
            </a:r>
            <a:r>
              <a:rPr lang="es-ES_tradnl" sz="3600" dirty="0" smtClean="0">
                <a:latin typeface="Times New Roman" pitchFamily="18" charset="0"/>
                <a:cs typeface="Times New Roman" pitchFamily="18" charset="0"/>
              </a:rPr>
              <a:t> </a:t>
            </a:r>
            <a:r>
              <a:rPr lang="es-ES_tradnl" sz="3600" dirty="0" err="1" smtClean="0">
                <a:latin typeface="Times New Roman" pitchFamily="18" charset="0"/>
                <a:cs typeface="Times New Roman" pitchFamily="18" charset="0"/>
              </a:rPr>
              <a:t>tập</a:t>
            </a:r>
            <a:r>
              <a:rPr lang="es-ES_tradnl" sz="3600" dirty="0" smtClean="0">
                <a:latin typeface="Times New Roman" pitchFamily="18" charset="0"/>
                <a:cs typeface="Times New Roman" pitchFamily="18" charset="0"/>
              </a:rPr>
              <a:t> </a:t>
            </a:r>
            <a:r>
              <a:rPr lang="es-ES_tradnl" sz="3600" dirty="0" err="1" smtClean="0">
                <a:latin typeface="Times New Roman" pitchFamily="18" charset="0"/>
                <a:cs typeface="Times New Roman" pitchFamily="18" charset="0"/>
              </a:rPr>
              <a:t>và</a:t>
            </a:r>
            <a:r>
              <a:rPr lang="es-ES_tradnl" sz="3600" dirty="0" smtClean="0">
                <a:latin typeface="Times New Roman" pitchFamily="18" charset="0"/>
                <a:cs typeface="Times New Roman" pitchFamily="18" charset="0"/>
              </a:rPr>
              <a:t> </a:t>
            </a:r>
            <a:r>
              <a:rPr lang="es-ES_tradnl" sz="3600" dirty="0" err="1" smtClean="0">
                <a:latin typeface="Times New Roman" pitchFamily="18" charset="0"/>
                <a:cs typeface="Times New Roman" pitchFamily="18" charset="0"/>
              </a:rPr>
              <a:t>phát</a:t>
            </a:r>
            <a:r>
              <a:rPr lang="es-ES_tradnl" sz="3600" dirty="0" smtClean="0">
                <a:latin typeface="Times New Roman" pitchFamily="18" charset="0"/>
                <a:cs typeface="Times New Roman" pitchFamily="18" charset="0"/>
              </a:rPr>
              <a:t> </a:t>
            </a:r>
            <a:r>
              <a:rPr lang="es-ES_tradnl" sz="3600" dirty="0" err="1" smtClean="0">
                <a:latin typeface="Times New Roman" pitchFamily="18" charset="0"/>
                <a:cs typeface="Times New Roman" pitchFamily="18" charset="0"/>
              </a:rPr>
              <a:t>triển</a:t>
            </a:r>
            <a:r>
              <a:rPr lang="es-ES_tradnl" sz="3600" dirty="0" smtClean="0">
                <a:latin typeface="Times New Roman" pitchFamily="18" charset="0"/>
                <a:cs typeface="Times New Roman" pitchFamily="18" charset="0"/>
              </a:rPr>
              <a:t> </a:t>
            </a:r>
            <a:r>
              <a:rPr lang="es-ES_tradnl" sz="3600" dirty="0" err="1" smtClean="0">
                <a:latin typeface="Times New Roman" pitchFamily="18" charset="0"/>
                <a:cs typeface="Times New Roman" pitchFamily="18" charset="0"/>
              </a:rPr>
              <a:t>nhân</a:t>
            </a:r>
            <a:r>
              <a:rPr lang="es-ES_tradnl" sz="3600" dirty="0" smtClean="0">
                <a:latin typeface="Times New Roman" pitchFamily="18" charset="0"/>
                <a:cs typeface="Times New Roman" pitchFamily="18" charset="0"/>
              </a:rPr>
              <a:t> </a:t>
            </a:r>
            <a:r>
              <a:rPr lang="es-ES_tradnl" sz="3600" dirty="0" err="1" smtClean="0">
                <a:latin typeface="Times New Roman" pitchFamily="18" charset="0"/>
                <a:cs typeface="Times New Roman" pitchFamily="18" charset="0"/>
              </a:rPr>
              <a:t>cách</a:t>
            </a:r>
            <a:r>
              <a:rPr lang="es-ES_tradnl" sz="3600" dirty="0" smtClean="0">
                <a:latin typeface="Times New Roman" pitchFamily="18" charset="0"/>
                <a:cs typeface="Times New Roman" pitchFamily="18" charset="0"/>
              </a:rPr>
              <a:t>.  .</a:t>
            </a:r>
          </a:p>
          <a:p>
            <a:r>
              <a:rPr lang="es-ES_tradnl" sz="3600" dirty="0" smtClean="0">
                <a:latin typeface="Times New Roman" pitchFamily="18" charset="0"/>
                <a:cs typeface="Times New Roman" pitchFamily="18" charset="0"/>
              </a:rPr>
              <a:t> </a:t>
            </a:r>
            <a:r>
              <a:rPr lang="es-ES_tradnl" sz="3600" dirty="0" err="1" smtClean="0">
                <a:latin typeface="Times New Roman" pitchFamily="18" charset="0"/>
                <a:cs typeface="Times New Roman" pitchFamily="18" charset="0"/>
              </a:rPr>
              <a:t>học</a:t>
            </a:r>
            <a:r>
              <a:rPr lang="es-ES_tradnl" sz="3600" dirty="0" smtClean="0">
                <a:latin typeface="Times New Roman" pitchFamily="18" charset="0"/>
                <a:cs typeface="Times New Roman" pitchFamily="18" charset="0"/>
              </a:rPr>
              <a:t> </a:t>
            </a:r>
            <a:r>
              <a:rPr lang="es-ES_tradnl" sz="3600" dirty="0" err="1" smtClean="0">
                <a:latin typeface="Times New Roman" pitchFamily="18" charset="0"/>
                <a:cs typeface="Times New Roman" pitchFamily="18" charset="0"/>
              </a:rPr>
              <a:t>sinh</a:t>
            </a:r>
            <a:r>
              <a:rPr lang="es-ES_tradnl" sz="3600" dirty="0" smtClean="0">
                <a:latin typeface="Times New Roman" pitchFamily="18" charset="0"/>
                <a:cs typeface="Times New Roman" pitchFamily="18" charset="0"/>
              </a:rPr>
              <a:t> </a:t>
            </a:r>
            <a:r>
              <a:rPr lang="es-ES_tradnl" sz="3600" dirty="0" err="1" smtClean="0">
                <a:latin typeface="Times New Roman" pitchFamily="18" charset="0"/>
                <a:cs typeface="Times New Roman" pitchFamily="18" charset="0"/>
              </a:rPr>
              <a:t>có</a:t>
            </a:r>
            <a:r>
              <a:rPr lang="es-ES_tradnl" sz="3600" dirty="0" smtClean="0">
                <a:latin typeface="Times New Roman" pitchFamily="18" charset="0"/>
                <a:cs typeface="Times New Roman" pitchFamily="18" charset="0"/>
              </a:rPr>
              <a:t> </a:t>
            </a:r>
            <a:r>
              <a:rPr lang="es-ES_tradnl" sz="3600" dirty="0" err="1" smtClean="0">
                <a:latin typeface="Times New Roman" pitchFamily="18" charset="0"/>
                <a:cs typeface="Times New Roman" pitchFamily="18" charset="0"/>
              </a:rPr>
              <a:t>cơ</a:t>
            </a:r>
            <a:r>
              <a:rPr lang="es-ES_tradnl" sz="3600" dirty="0" smtClean="0">
                <a:latin typeface="Times New Roman" pitchFamily="18" charset="0"/>
                <a:cs typeface="Times New Roman" pitchFamily="18" charset="0"/>
              </a:rPr>
              <a:t> </a:t>
            </a:r>
            <a:r>
              <a:rPr lang="es-ES_tradnl" sz="3600" dirty="0" err="1" smtClean="0">
                <a:latin typeface="Times New Roman" pitchFamily="18" charset="0"/>
                <a:cs typeface="Times New Roman" pitchFamily="18" charset="0"/>
              </a:rPr>
              <a:t>hội</a:t>
            </a:r>
            <a:r>
              <a:rPr lang="es-ES_tradnl" sz="3600" dirty="0" smtClean="0">
                <a:latin typeface="Times New Roman" pitchFamily="18" charset="0"/>
                <a:cs typeface="Times New Roman" pitchFamily="18" charset="0"/>
              </a:rPr>
              <a:t> </a:t>
            </a:r>
            <a:r>
              <a:rPr lang="es-ES_tradnl" sz="3600" dirty="0" err="1" smtClean="0">
                <a:latin typeface="Times New Roman" pitchFamily="18" charset="0"/>
                <a:cs typeface="Times New Roman" pitchFamily="18" charset="0"/>
              </a:rPr>
              <a:t>được</a:t>
            </a:r>
            <a:r>
              <a:rPr lang="es-ES_tradnl" sz="3600" dirty="0" smtClean="0">
                <a:latin typeface="Times New Roman" pitchFamily="18" charset="0"/>
                <a:cs typeface="Times New Roman" pitchFamily="18" charset="0"/>
              </a:rPr>
              <a:t> </a:t>
            </a:r>
            <a:r>
              <a:rPr lang="es-ES_tradnl" sz="3600" dirty="0" err="1" smtClean="0">
                <a:latin typeface="Times New Roman" pitchFamily="18" charset="0"/>
                <a:cs typeface="Times New Roman" pitchFamily="18" charset="0"/>
              </a:rPr>
              <a:t>chia</a:t>
            </a:r>
            <a:r>
              <a:rPr lang="es-ES_tradnl" sz="3600" dirty="0" smtClean="0">
                <a:latin typeface="Times New Roman" pitchFamily="18" charset="0"/>
                <a:cs typeface="Times New Roman" pitchFamily="18" charset="0"/>
              </a:rPr>
              <a:t> </a:t>
            </a:r>
            <a:r>
              <a:rPr lang="es-ES_tradnl" sz="3600" dirty="0" err="1" smtClean="0">
                <a:latin typeface="Times New Roman" pitchFamily="18" charset="0"/>
                <a:cs typeface="Times New Roman" pitchFamily="18" charset="0"/>
              </a:rPr>
              <a:t>sẻ</a:t>
            </a:r>
            <a:r>
              <a:rPr lang="es-ES_tradnl" sz="3600" dirty="0" smtClean="0">
                <a:latin typeface="Times New Roman" pitchFamily="18" charset="0"/>
                <a:cs typeface="Times New Roman" pitchFamily="18" charset="0"/>
              </a:rPr>
              <a:t>, </a:t>
            </a:r>
            <a:r>
              <a:rPr lang="es-ES_tradnl" sz="3600" dirty="0" err="1" smtClean="0">
                <a:latin typeface="Times New Roman" pitchFamily="18" charset="0"/>
                <a:cs typeface="Times New Roman" pitchFamily="18" charset="0"/>
              </a:rPr>
              <a:t>bàn</a:t>
            </a:r>
            <a:r>
              <a:rPr lang="es-ES_tradnl" sz="3600" dirty="0" smtClean="0">
                <a:latin typeface="Times New Roman" pitchFamily="18" charset="0"/>
                <a:cs typeface="Times New Roman" pitchFamily="18" charset="0"/>
              </a:rPr>
              <a:t> </a:t>
            </a:r>
            <a:r>
              <a:rPr lang="es-ES_tradnl" sz="3600" dirty="0" err="1" smtClean="0">
                <a:latin typeface="Times New Roman" pitchFamily="18" charset="0"/>
                <a:cs typeface="Times New Roman" pitchFamily="18" charset="0"/>
              </a:rPr>
              <a:t>bạc</a:t>
            </a:r>
            <a:r>
              <a:rPr lang="es-ES_tradnl" sz="3600" dirty="0" smtClean="0">
                <a:latin typeface="Times New Roman" pitchFamily="18" charset="0"/>
                <a:cs typeface="Times New Roman" pitchFamily="18" charset="0"/>
              </a:rPr>
              <a:t>, </a:t>
            </a:r>
            <a:r>
              <a:rPr lang="es-ES_tradnl" sz="3600" dirty="0" err="1" smtClean="0">
                <a:latin typeface="Times New Roman" pitchFamily="18" charset="0"/>
                <a:cs typeface="Times New Roman" pitchFamily="18" charset="0"/>
              </a:rPr>
              <a:t>được</a:t>
            </a:r>
            <a:r>
              <a:rPr lang="es-ES_tradnl" sz="3600" dirty="0" smtClean="0">
                <a:latin typeface="Times New Roman" pitchFamily="18" charset="0"/>
                <a:cs typeface="Times New Roman" pitchFamily="18" charset="0"/>
              </a:rPr>
              <a:t> </a:t>
            </a:r>
            <a:r>
              <a:rPr lang="es-ES_tradnl" sz="3600" dirty="0" err="1" smtClean="0">
                <a:latin typeface="Times New Roman" pitchFamily="18" charset="0"/>
                <a:cs typeface="Times New Roman" pitchFamily="18" charset="0"/>
              </a:rPr>
              <a:t>thể</a:t>
            </a:r>
            <a:r>
              <a:rPr lang="es-ES_tradnl" sz="3600" dirty="0" smtClean="0">
                <a:latin typeface="Times New Roman" pitchFamily="18" charset="0"/>
                <a:cs typeface="Times New Roman" pitchFamily="18" charset="0"/>
              </a:rPr>
              <a:t> </a:t>
            </a:r>
            <a:r>
              <a:rPr lang="es-ES_tradnl" sz="3600" dirty="0" err="1" smtClean="0">
                <a:latin typeface="Times New Roman" pitchFamily="18" charset="0"/>
                <a:cs typeface="Times New Roman" pitchFamily="18" charset="0"/>
              </a:rPr>
              <a:t>hiện</a:t>
            </a:r>
            <a:r>
              <a:rPr lang="es-ES_tradnl" sz="3600" dirty="0" smtClean="0">
                <a:latin typeface="Times New Roman" pitchFamily="18" charset="0"/>
                <a:cs typeface="Times New Roman" pitchFamily="18" charset="0"/>
              </a:rPr>
              <a:t> </a:t>
            </a:r>
            <a:r>
              <a:rPr lang="es-ES_tradnl" sz="3600" dirty="0" err="1" smtClean="0">
                <a:latin typeface="Times New Roman" pitchFamily="18" charset="0"/>
                <a:cs typeface="Times New Roman" pitchFamily="18" charset="0"/>
              </a:rPr>
              <a:t>những</a:t>
            </a:r>
            <a:r>
              <a:rPr lang="es-ES_tradnl" sz="3600" dirty="0" smtClean="0">
                <a:latin typeface="Times New Roman" pitchFamily="18" charset="0"/>
                <a:cs typeface="Times New Roman" pitchFamily="18" charset="0"/>
              </a:rPr>
              <a:t> </a:t>
            </a:r>
            <a:r>
              <a:rPr lang="es-ES_tradnl" sz="3600" dirty="0" err="1" smtClean="0">
                <a:latin typeface="Times New Roman" pitchFamily="18" charset="0"/>
                <a:cs typeface="Times New Roman" pitchFamily="18" charset="0"/>
              </a:rPr>
              <a:t>suy</a:t>
            </a:r>
            <a:r>
              <a:rPr lang="es-ES_tradnl" sz="3600" dirty="0" smtClean="0">
                <a:latin typeface="Times New Roman" pitchFamily="18" charset="0"/>
                <a:cs typeface="Times New Roman" pitchFamily="18" charset="0"/>
              </a:rPr>
              <a:t> </a:t>
            </a:r>
            <a:r>
              <a:rPr lang="es-ES_tradnl" sz="3600" dirty="0" err="1" smtClean="0">
                <a:latin typeface="Times New Roman" pitchFamily="18" charset="0"/>
                <a:cs typeface="Times New Roman" pitchFamily="18" charset="0"/>
              </a:rPr>
              <a:t>nghĩ</a:t>
            </a:r>
            <a:r>
              <a:rPr lang="es-ES_tradnl" sz="3600" dirty="0" smtClean="0">
                <a:latin typeface="Times New Roman" pitchFamily="18" charset="0"/>
                <a:cs typeface="Times New Roman" pitchFamily="18" charset="0"/>
              </a:rPr>
              <a:t>, </a:t>
            </a:r>
            <a:r>
              <a:rPr lang="es-ES_tradnl" sz="3600" dirty="0" err="1" smtClean="0">
                <a:latin typeface="Times New Roman" pitchFamily="18" charset="0"/>
                <a:cs typeface="Times New Roman" pitchFamily="18" charset="0"/>
              </a:rPr>
              <a:t>cảm</a:t>
            </a:r>
            <a:r>
              <a:rPr lang="es-ES_tradnl" sz="3600" dirty="0" smtClean="0">
                <a:latin typeface="Times New Roman" pitchFamily="18" charset="0"/>
                <a:cs typeface="Times New Roman" pitchFamily="18" charset="0"/>
              </a:rPr>
              <a:t> </a:t>
            </a:r>
            <a:r>
              <a:rPr lang="es-ES_tradnl" sz="3600" dirty="0" err="1" smtClean="0">
                <a:latin typeface="Times New Roman" pitchFamily="18" charset="0"/>
                <a:cs typeface="Times New Roman" pitchFamily="18" charset="0"/>
              </a:rPr>
              <a:t>xúc</a:t>
            </a:r>
            <a:r>
              <a:rPr lang="es-ES_tradnl" sz="3600" dirty="0" smtClean="0">
                <a:latin typeface="Times New Roman" pitchFamily="18" charset="0"/>
                <a:cs typeface="Times New Roman" pitchFamily="18" charset="0"/>
              </a:rPr>
              <a:t> </a:t>
            </a:r>
            <a:r>
              <a:rPr lang="es-ES_tradnl" sz="3600" dirty="0" err="1" smtClean="0">
                <a:latin typeface="Times New Roman" pitchFamily="18" charset="0"/>
                <a:cs typeface="Times New Roman" pitchFamily="18" charset="0"/>
              </a:rPr>
              <a:t>của</a:t>
            </a:r>
            <a:r>
              <a:rPr lang="es-ES_tradnl" sz="3600" dirty="0" smtClean="0">
                <a:latin typeface="Times New Roman" pitchFamily="18" charset="0"/>
                <a:cs typeface="Times New Roman" pitchFamily="18" charset="0"/>
              </a:rPr>
              <a:t> </a:t>
            </a:r>
            <a:r>
              <a:rPr lang="es-ES_tradnl" sz="3600" dirty="0" err="1" smtClean="0">
                <a:latin typeface="Times New Roman" pitchFamily="18" charset="0"/>
                <a:cs typeface="Times New Roman" pitchFamily="18" charset="0"/>
              </a:rPr>
              <a:t>mình</a:t>
            </a:r>
            <a:r>
              <a:rPr lang="es-ES_tradnl" sz="3600" dirty="0" smtClean="0">
                <a:latin typeface="Times New Roman" pitchFamily="18" charset="0"/>
                <a:cs typeface="Times New Roman" pitchFamily="18" charset="0"/>
              </a:rPr>
              <a:t>   </a:t>
            </a:r>
          </a:p>
          <a:p>
            <a:r>
              <a:rPr lang="es-ES_tradnl" sz="3600" dirty="0" smtClean="0">
                <a:latin typeface="Times New Roman" pitchFamily="18" charset="0"/>
                <a:cs typeface="Times New Roman" pitchFamily="18" charset="0"/>
              </a:rPr>
              <a:t> </a:t>
            </a:r>
            <a:r>
              <a:rPr lang="es-ES_tradnl" sz="3600" dirty="0" err="1" smtClean="0">
                <a:latin typeface="Times New Roman" pitchFamily="18" charset="0"/>
                <a:cs typeface="Times New Roman" pitchFamily="18" charset="0"/>
              </a:rPr>
              <a:t>Học</a:t>
            </a:r>
            <a:r>
              <a:rPr lang="es-ES_tradnl" sz="3600" dirty="0" smtClean="0">
                <a:latin typeface="Times New Roman" pitchFamily="18" charset="0"/>
                <a:cs typeface="Times New Roman" pitchFamily="18" charset="0"/>
              </a:rPr>
              <a:t> </a:t>
            </a:r>
            <a:r>
              <a:rPr lang="es-ES_tradnl" sz="3600" dirty="0" err="1" smtClean="0">
                <a:latin typeface="Times New Roman" pitchFamily="18" charset="0"/>
                <a:cs typeface="Times New Roman" pitchFamily="18" charset="0"/>
              </a:rPr>
              <a:t>sinh</a:t>
            </a:r>
            <a:r>
              <a:rPr lang="es-ES_tradnl" sz="3600" dirty="0" smtClean="0">
                <a:latin typeface="Times New Roman" pitchFamily="18" charset="0"/>
                <a:cs typeface="Times New Roman" pitchFamily="18" charset="0"/>
              </a:rPr>
              <a:t> </a:t>
            </a:r>
            <a:r>
              <a:rPr lang="es-ES_tradnl" sz="3600" dirty="0" err="1" smtClean="0">
                <a:latin typeface="Times New Roman" pitchFamily="18" charset="0"/>
                <a:cs typeface="Times New Roman" pitchFamily="18" charset="0"/>
              </a:rPr>
              <a:t>được</a:t>
            </a:r>
            <a:r>
              <a:rPr lang="es-ES_tradnl" sz="3600" dirty="0" smtClean="0">
                <a:latin typeface="Times New Roman" pitchFamily="18" charset="0"/>
                <a:cs typeface="Times New Roman" pitchFamily="18" charset="0"/>
              </a:rPr>
              <a:t>  </a:t>
            </a:r>
            <a:r>
              <a:rPr lang="es-ES_tradnl" sz="3600" dirty="0" err="1" smtClean="0">
                <a:latin typeface="Times New Roman" pitchFamily="18" charset="0"/>
                <a:cs typeface="Times New Roman" pitchFamily="18" charset="0"/>
              </a:rPr>
              <a:t>thầy</a:t>
            </a:r>
            <a:r>
              <a:rPr lang="es-ES_tradnl" sz="3600" dirty="0" smtClean="0">
                <a:latin typeface="Times New Roman" pitchFamily="18" charset="0"/>
                <a:cs typeface="Times New Roman" pitchFamily="18" charset="0"/>
              </a:rPr>
              <a:t> </a:t>
            </a:r>
            <a:r>
              <a:rPr lang="es-ES_tradnl" sz="3600" dirty="0" err="1" smtClean="0">
                <a:latin typeface="Times New Roman" pitchFamily="18" charset="0"/>
                <a:cs typeface="Times New Roman" pitchFamily="18" charset="0"/>
              </a:rPr>
              <a:t>cô</a:t>
            </a:r>
            <a:r>
              <a:rPr lang="es-ES_tradnl" sz="3600" dirty="0" smtClean="0">
                <a:latin typeface="Times New Roman" pitchFamily="18" charset="0"/>
                <a:cs typeface="Times New Roman" pitchFamily="18" charset="0"/>
              </a:rPr>
              <a:t> </a:t>
            </a:r>
            <a:r>
              <a:rPr lang="es-ES_tradnl" sz="3600" dirty="0" err="1" smtClean="0">
                <a:latin typeface="Times New Roman" pitchFamily="18" charset="0"/>
                <a:cs typeface="Times New Roman" pitchFamily="18" charset="0"/>
              </a:rPr>
              <a:t>khuyến</a:t>
            </a:r>
            <a:r>
              <a:rPr lang="es-ES_tradnl" sz="3600" dirty="0" smtClean="0">
                <a:latin typeface="Times New Roman" pitchFamily="18" charset="0"/>
                <a:cs typeface="Times New Roman" pitchFamily="18" charset="0"/>
              </a:rPr>
              <a:t> </a:t>
            </a:r>
            <a:r>
              <a:rPr lang="es-ES_tradnl" sz="3600" dirty="0" err="1" smtClean="0">
                <a:latin typeface="Times New Roman" pitchFamily="18" charset="0"/>
                <a:cs typeface="Times New Roman" pitchFamily="18" charset="0"/>
              </a:rPr>
              <a:t>khích</a:t>
            </a:r>
            <a:r>
              <a:rPr lang="es-ES_tradnl" sz="3600" dirty="0" smtClean="0">
                <a:latin typeface="Times New Roman" pitchFamily="18" charset="0"/>
                <a:cs typeface="Times New Roman" pitchFamily="18" charset="0"/>
              </a:rPr>
              <a:t>, </a:t>
            </a:r>
            <a:r>
              <a:rPr lang="es-ES_tradnl" sz="3600" dirty="0" err="1" smtClean="0">
                <a:latin typeface="Times New Roman" pitchFamily="18" charset="0"/>
                <a:cs typeface="Times New Roman" pitchFamily="18" charset="0"/>
              </a:rPr>
              <a:t>cảm</a:t>
            </a:r>
            <a:r>
              <a:rPr lang="es-ES_tradnl" sz="3600" dirty="0" smtClean="0">
                <a:latin typeface="Times New Roman" pitchFamily="18" charset="0"/>
                <a:cs typeface="Times New Roman" pitchFamily="18" charset="0"/>
              </a:rPr>
              <a:t> </a:t>
            </a:r>
            <a:r>
              <a:rPr lang="es-ES_tradnl" sz="3600" dirty="0" err="1" smtClean="0">
                <a:latin typeface="Times New Roman" pitchFamily="18" charset="0"/>
                <a:cs typeface="Times New Roman" pitchFamily="18" charset="0"/>
              </a:rPr>
              <a:t>thông</a:t>
            </a:r>
            <a:r>
              <a:rPr lang="es-ES_tradnl" sz="3600" dirty="0" smtClean="0">
                <a:latin typeface="Times New Roman" pitchFamily="18" charset="0"/>
                <a:cs typeface="Times New Roman" pitchFamily="18" charset="0"/>
              </a:rPr>
              <a:t> </a:t>
            </a:r>
            <a:r>
              <a:rPr lang="es-ES_tradnl" sz="3600" dirty="0" err="1" smtClean="0">
                <a:latin typeface="Times New Roman" pitchFamily="18" charset="0"/>
                <a:cs typeface="Times New Roman" pitchFamily="18" charset="0"/>
              </a:rPr>
              <a:t>và</a:t>
            </a:r>
            <a:r>
              <a:rPr lang="es-ES_tradnl" sz="3600" dirty="0" smtClean="0">
                <a:latin typeface="Times New Roman" pitchFamily="18" charset="0"/>
                <a:cs typeface="Times New Roman" pitchFamily="18" charset="0"/>
              </a:rPr>
              <a:t> </a:t>
            </a:r>
            <a:r>
              <a:rPr lang="es-ES_tradnl" sz="3600" dirty="0" err="1" smtClean="0">
                <a:latin typeface="Times New Roman" pitchFamily="18" charset="0"/>
                <a:cs typeface="Times New Roman" pitchFamily="18" charset="0"/>
              </a:rPr>
              <a:t>tôn</a:t>
            </a:r>
            <a:r>
              <a:rPr lang="es-ES_tradnl" sz="3600" dirty="0" smtClean="0">
                <a:latin typeface="Times New Roman" pitchFamily="18" charset="0"/>
                <a:cs typeface="Times New Roman" pitchFamily="18" charset="0"/>
              </a:rPr>
              <a:t> </a:t>
            </a:r>
            <a:r>
              <a:rPr lang="es-ES_tradnl" sz="3600" dirty="0" err="1" smtClean="0">
                <a:latin typeface="Times New Roman" pitchFamily="18" charset="0"/>
                <a:cs typeface="Times New Roman" pitchFamily="18" charset="0"/>
              </a:rPr>
              <a:t>trọng</a:t>
            </a:r>
            <a:r>
              <a:rPr lang="es-ES_tradnl" sz="3600" dirty="0" smtClean="0">
                <a:latin typeface="Times New Roman" pitchFamily="18" charset="0"/>
                <a:cs typeface="Times New Roman" pitchFamily="18" charset="0"/>
              </a:rPr>
              <a:t>  </a:t>
            </a:r>
          </a:p>
          <a:p>
            <a:r>
              <a:rPr lang="es-ES_tradnl" sz="3600" dirty="0" err="1">
                <a:latin typeface="Times New Roman" pitchFamily="18" charset="0"/>
                <a:cs typeface="Times New Roman" pitchFamily="18" charset="0"/>
              </a:rPr>
              <a:t>K</a:t>
            </a:r>
            <a:r>
              <a:rPr lang="es-ES_tradnl" sz="3600" dirty="0" err="1" smtClean="0">
                <a:latin typeface="Times New Roman" pitchFamily="18" charset="0"/>
                <a:cs typeface="Times New Roman" pitchFamily="18" charset="0"/>
              </a:rPr>
              <a:t>hông</a:t>
            </a:r>
            <a:r>
              <a:rPr lang="es-ES_tradnl" sz="3600" dirty="0" smtClean="0">
                <a:latin typeface="Times New Roman" pitchFamily="18" charset="0"/>
                <a:cs typeface="Times New Roman" pitchFamily="18" charset="0"/>
              </a:rPr>
              <a:t> </a:t>
            </a:r>
            <a:r>
              <a:rPr lang="es-ES_tradnl" sz="3600" dirty="0" err="1" smtClean="0">
                <a:latin typeface="Times New Roman" pitchFamily="18" charset="0"/>
                <a:cs typeface="Times New Roman" pitchFamily="18" charset="0"/>
              </a:rPr>
              <a:t>có</a:t>
            </a:r>
            <a:r>
              <a:rPr lang="es-ES_tradnl" sz="3600" dirty="0" smtClean="0">
                <a:latin typeface="Times New Roman" pitchFamily="18" charset="0"/>
                <a:cs typeface="Times New Roman" pitchFamily="18" charset="0"/>
              </a:rPr>
              <a:t> </a:t>
            </a:r>
            <a:r>
              <a:rPr lang="es-ES_tradnl" sz="3600" dirty="0" err="1" smtClean="0">
                <a:latin typeface="Times New Roman" pitchFamily="18" charset="0"/>
                <a:cs typeface="Times New Roman" pitchFamily="18" charset="0"/>
              </a:rPr>
              <a:t>trừng</a:t>
            </a:r>
            <a:r>
              <a:rPr lang="es-ES_tradnl" sz="3600" dirty="0" smtClean="0">
                <a:latin typeface="Times New Roman" pitchFamily="18" charset="0"/>
                <a:cs typeface="Times New Roman" pitchFamily="18" charset="0"/>
              </a:rPr>
              <a:t> </a:t>
            </a:r>
            <a:r>
              <a:rPr lang="es-ES_tradnl" sz="3600" dirty="0" err="1" smtClean="0">
                <a:latin typeface="Times New Roman" pitchFamily="18" charset="0"/>
                <a:cs typeface="Times New Roman" pitchFamily="18" charset="0"/>
              </a:rPr>
              <a:t>phạt</a:t>
            </a:r>
            <a:r>
              <a:rPr lang="es-ES_tradnl" sz="3600" dirty="0" smtClean="0">
                <a:latin typeface="Times New Roman" pitchFamily="18" charset="0"/>
                <a:cs typeface="Times New Roman" pitchFamily="18" charset="0"/>
              </a:rPr>
              <a:t> </a:t>
            </a:r>
            <a:r>
              <a:rPr lang="es-ES_tradnl" sz="3600" dirty="0" err="1" smtClean="0">
                <a:latin typeface="Times New Roman" pitchFamily="18" charset="0"/>
                <a:cs typeface="Times New Roman" pitchFamily="18" charset="0"/>
              </a:rPr>
              <a:t>thân</a:t>
            </a:r>
            <a:r>
              <a:rPr lang="es-ES_tradnl" sz="3600" dirty="0" smtClean="0">
                <a:latin typeface="Times New Roman" pitchFamily="18" charset="0"/>
                <a:cs typeface="Times New Roman" pitchFamily="18" charset="0"/>
              </a:rPr>
              <a:t> </a:t>
            </a:r>
            <a:r>
              <a:rPr lang="es-ES_tradnl" sz="3600" dirty="0" err="1" smtClean="0">
                <a:latin typeface="Times New Roman" pitchFamily="18" charset="0"/>
                <a:cs typeface="Times New Roman" pitchFamily="18" charset="0"/>
              </a:rPr>
              <a:t>thể</a:t>
            </a:r>
            <a:r>
              <a:rPr lang="es-ES_tradnl" sz="3600" dirty="0" smtClean="0">
                <a:latin typeface="Times New Roman" pitchFamily="18" charset="0"/>
                <a:cs typeface="Times New Roman" pitchFamily="18" charset="0"/>
              </a:rPr>
              <a:t> , </a:t>
            </a:r>
            <a:r>
              <a:rPr lang="es-ES_tradnl" sz="3600" dirty="0" err="1" smtClean="0">
                <a:latin typeface="Times New Roman" pitchFamily="18" charset="0"/>
                <a:cs typeface="Times New Roman" pitchFamily="18" charset="0"/>
              </a:rPr>
              <a:t>thân</a:t>
            </a:r>
            <a:r>
              <a:rPr lang="es-ES_tradnl" sz="3600" dirty="0" smtClean="0">
                <a:latin typeface="Times New Roman" pitchFamily="18" charset="0"/>
                <a:cs typeface="Times New Roman" pitchFamily="18" charset="0"/>
              </a:rPr>
              <a:t> </a:t>
            </a:r>
            <a:r>
              <a:rPr lang="es-ES_tradnl" sz="3600" dirty="0" err="1" smtClean="0">
                <a:latin typeface="Times New Roman" pitchFamily="18" charset="0"/>
                <a:cs typeface="Times New Roman" pitchFamily="18" charset="0"/>
              </a:rPr>
              <a:t>thiện</a:t>
            </a:r>
            <a:r>
              <a:rPr lang="es-ES_tradnl" sz="3600" dirty="0" smtClean="0">
                <a:latin typeface="Times New Roman" pitchFamily="18" charset="0"/>
                <a:cs typeface="Times New Roman" pitchFamily="18" charset="0"/>
              </a:rPr>
              <a:t>, </a:t>
            </a:r>
            <a:r>
              <a:rPr lang="es-ES_tradnl" sz="3600" dirty="0" err="1" smtClean="0">
                <a:latin typeface="Times New Roman" pitchFamily="18" charset="0"/>
                <a:cs typeface="Times New Roman" pitchFamily="18" charset="0"/>
              </a:rPr>
              <a:t>không</a:t>
            </a:r>
            <a:r>
              <a:rPr lang="es-ES_tradnl" sz="3600" dirty="0" smtClean="0">
                <a:latin typeface="Times New Roman" pitchFamily="18" charset="0"/>
                <a:cs typeface="Times New Roman" pitchFamily="18" charset="0"/>
              </a:rPr>
              <a:t> </a:t>
            </a:r>
            <a:r>
              <a:rPr lang="es-ES_tradnl" sz="3600" dirty="0" err="1" smtClean="0">
                <a:latin typeface="Times New Roman" pitchFamily="18" charset="0"/>
                <a:cs typeface="Times New Roman" pitchFamily="18" charset="0"/>
              </a:rPr>
              <a:t>bạo</a:t>
            </a:r>
            <a:r>
              <a:rPr lang="es-ES_tradnl" sz="3600" dirty="0" smtClean="0">
                <a:latin typeface="Times New Roman" pitchFamily="18" charset="0"/>
                <a:cs typeface="Times New Roman" pitchFamily="18" charset="0"/>
              </a:rPr>
              <a:t> </a:t>
            </a:r>
            <a:r>
              <a:rPr lang="es-ES_tradnl" sz="3600" dirty="0" err="1" smtClean="0">
                <a:latin typeface="Times New Roman" pitchFamily="18" charset="0"/>
                <a:cs typeface="Times New Roman" pitchFamily="18" charset="0"/>
              </a:rPr>
              <a:t>lực</a:t>
            </a:r>
            <a:r>
              <a:rPr lang="es-ES_tradnl" sz="3600" dirty="0" smtClean="0">
                <a:latin typeface="Times New Roman" pitchFamily="18" charset="0"/>
                <a:cs typeface="Times New Roman" pitchFamily="18" charset="0"/>
              </a:rPr>
              <a:t>.</a:t>
            </a:r>
            <a:endParaRPr lang="en-US" sz="3600" dirty="0" smtClean="0">
              <a:latin typeface="Times New Roman" pitchFamily="18" charset="0"/>
              <a:cs typeface="Times New Roman" pitchFamily="18" charset="0"/>
            </a:endParaRPr>
          </a:p>
          <a:p>
            <a:pPr lvl="0">
              <a:buFont typeface="Wingdings" pitchFamily="2" charset="2"/>
              <a:buChar char="Ø"/>
            </a:pPr>
            <a:endParaRPr lang="en-US" sz="2800" dirty="0" smtClean="0">
              <a:sym typeface="Wingdings" pitchFamily="2" charset="2"/>
            </a:endParaRPr>
          </a:p>
          <a:p>
            <a:pPr lvl="0">
              <a:buFont typeface="Wingdings" pitchFamily="2" charset="2"/>
              <a:buChar char="Ø"/>
            </a:pPr>
            <a:endParaRPr lang="en-US" sz="2800" dirty="0" smtClean="0">
              <a:sym typeface="Wingdings" pitchFamily="2" charset="2"/>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3" name="Rectangle 3"/>
          <p:cNvSpPr>
            <a:spLocks noGrp="1" noChangeArrowheads="1"/>
          </p:cNvSpPr>
          <p:nvPr>
            <p:ph idx="1"/>
          </p:nvPr>
        </p:nvSpPr>
        <p:spPr>
          <a:xfrm>
            <a:off x="457200" y="381000"/>
            <a:ext cx="8229600" cy="5257800"/>
          </a:xfrm>
        </p:spPr>
        <p:txBody>
          <a:bodyPr>
            <a:normAutofit fontScale="92500" lnSpcReduction="10000"/>
          </a:bodyPr>
          <a:lstStyle/>
          <a:p>
            <a:pPr lvl="0" algn="ctr">
              <a:buNone/>
            </a:pPr>
            <a:r>
              <a:rPr lang="es-ES_tradnl" sz="3600" b="1" dirty="0" err="1" smtClean="0"/>
              <a:t>IV.Nhóm</a:t>
            </a:r>
            <a:r>
              <a:rPr lang="es-ES_tradnl" sz="3600" b="1" dirty="0" smtClean="0"/>
              <a:t> </a:t>
            </a:r>
            <a:r>
              <a:rPr lang="es-ES_tradnl" sz="3600" b="1" dirty="0" err="1"/>
              <a:t>biện</a:t>
            </a:r>
            <a:r>
              <a:rPr lang="es-ES_tradnl" sz="3600" b="1" dirty="0"/>
              <a:t> </a:t>
            </a:r>
            <a:r>
              <a:rPr lang="es-ES_tradnl" sz="3600" b="1" dirty="0" err="1"/>
              <a:t>pháp</a:t>
            </a:r>
            <a:r>
              <a:rPr lang="es-ES_tradnl" sz="3600" b="1" dirty="0"/>
              <a:t> </a:t>
            </a:r>
            <a:r>
              <a:rPr lang="es-ES_tradnl" sz="3600" b="1" dirty="0" smtClean="0"/>
              <a:t>x</a:t>
            </a:r>
            <a:r>
              <a:rPr lang="vi-VN" sz="3600" b="1" dirty="0" smtClean="0">
                <a:latin typeface="Times New Roman" pitchFamily="18" charset="0"/>
                <a:cs typeface="Times New Roman" pitchFamily="18" charset="0"/>
              </a:rPr>
              <a:t>ây dựng tập thể lớp</a:t>
            </a:r>
            <a:r>
              <a:rPr lang="en-US" sz="3600" b="1" dirty="0" smtClean="0">
                <a:latin typeface="Times New Roman" pitchFamily="18" charset="0"/>
                <a:cs typeface="Times New Roman" pitchFamily="18" charset="0"/>
              </a:rPr>
              <a:t> </a:t>
            </a:r>
            <a:r>
              <a:rPr lang="en-US" sz="3600" b="1" dirty="0" err="1" smtClean="0">
                <a:latin typeface="Times New Roman" pitchFamily="18" charset="0"/>
                <a:cs typeface="Times New Roman" pitchFamily="18" charset="0"/>
              </a:rPr>
              <a:t>học</a:t>
            </a:r>
            <a:r>
              <a:rPr lang="en-US" sz="3600" b="1" dirty="0" smtClean="0">
                <a:latin typeface="Times New Roman" pitchFamily="18" charset="0"/>
                <a:cs typeface="Times New Roman" pitchFamily="18" charset="0"/>
              </a:rPr>
              <a:t> </a:t>
            </a:r>
            <a:r>
              <a:rPr lang="en-US" sz="3600" b="1" dirty="0" err="1" smtClean="0">
                <a:latin typeface="Times New Roman" pitchFamily="18" charset="0"/>
                <a:cs typeface="Times New Roman" pitchFamily="18" charset="0"/>
              </a:rPr>
              <a:t>thân</a:t>
            </a:r>
            <a:r>
              <a:rPr lang="en-US" sz="3600" b="1" dirty="0" smtClean="0">
                <a:latin typeface="Times New Roman" pitchFamily="18" charset="0"/>
                <a:cs typeface="Times New Roman" pitchFamily="18" charset="0"/>
              </a:rPr>
              <a:t> </a:t>
            </a:r>
            <a:r>
              <a:rPr lang="en-US" sz="3600" b="1" dirty="0" err="1" smtClean="0">
                <a:latin typeface="Times New Roman" pitchFamily="18" charset="0"/>
                <a:cs typeface="Times New Roman" pitchFamily="18" charset="0"/>
              </a:rPr>
              <a:t>thiện</a:t>
            </a:r>
            <a:r>
              <a:rPr lang="en-US" sz="3600" b="1" dirty="0" smtClean="0">
                <a:latin typeface="Times New Roman" pitchFamily="18" charset="0"/>
                <a:cs typeface="Times New Roman" pitchFamily="18" charset="0"/>
              </a:rPr>
              <a:t>, </a:t>
            </a:r>
            <a:r>
              <a:rPr lang="en-US" sz="3600" b="1" dirty="0" err="1" smtClean="0">
                <a:latin typeface="Times New Roman" pitchFamily="18" charset="0"/>
                <a:cs typeface="Times New Roman" pitchFamily="18" charset="0"/>
              </a:rPr>
              <a:t>gắn</a:t>
            </a:r>
            <a:r>
              <a:rPr lang="en-US" sz="3600" b="1" dirty="0" smtClean="0">
                <a:latin typeface="Times New Roman" pitchFamily="18" charset="0"/>
                <a:cs typeface="Times New Roman" pitchFamily="18" charset="0"/>
              </a:rPr>
              <a:t> </a:t>
            </a:r>
            <a:r>
              <a:rPr lang="en-US" sz="3600" b="1" dirty="0" err="1" smtClean="0">
                <a:latin typeface="Times New Roman" pitchFamily="18" charset="0"/>
                <a:cs typeface="Times New Roman" pitchFamily="18" charset="0"/>
              </a:rPr>
              <a:t>bó</a:t>
            </a:r>
            <a:endParaRPr lang="en-US" sz="3600" b="1" dirty="0" smtClean="0">
              <a:latin typeface="Times New Roman" pitchFamily="18" charset="0"/>
              <a:cs typeface="Times New Roman" pitchFamily="18" charset="0"/>
            </a:endParaRPr>
          </a:p>
          <a:p>
            <a:pPr>
              <a:buNone/>
            </a:pPr>
            <a:r>
              <a:rPr lang="es-ES_tradnl" sz="2400" smtClean="0"/>
              <a:t>  </a:t>
            </a:r>
            <a:r>
              <a:rPr lang="es-ES_tradnl" sz="3000" b="1" smtClean="0">
                <a:solidFill>
                  <a:srgbClr val="C00000"/>
                </a:solidFill>
                <a:latin typeface="Times New Roman" pitchFamily="18" charset="0"/>
                <a:cs typeface="Times New Roman" pitchFamily="18" charset="0"/>
              </a:rPr>
              <a:t>2. </a:t>
            </a:r>
            <a:r>
              <a:rPr lang="es-ES_tradnl" sz="3000" b="1" dirty="0" err="1" smtClean="0">
                <a:solidFill>
                  <a:srgbClr val="C00000"/>
                </a:solidFill>
                <a:latin typeface="Times New Roman" pitchFamily="18" charset="0"/>
                <a:cs typeface="Times New Roman" pitchFamily="18" charset="0"/>
              </a:rPr>
              <a:t>Để</a:t>
            </a:r>
            <a:r>
              <a:rPr lang="es-ES_tradnl" sz="3000" b="1" dirty="0" smtClean="0">
                <a:solidFill>
                  <a:srgbClr val="C00000"/>
                </a:solidFill>
                <a:latin typeface="Times New Roman" pitchFamily="18" charset="0"/>
                <a:cs typeface="Times New Roman" pitchFamily="18" charset="0"/>
              </a:rPr>
              <a:t> </a:t>
            </a:r>
            <a:r>
              <a:rPr lang="es-ES_tradnl" sz="3000" b="1" dirty="0" err="1" smtClean="0">
                <a:solidFill>
                  <a:srgbClr val="C00000"/>
                </a:solidFill>
                <a:latin typeface="Times New Roman" pitchFamily="18" charset="0"/>
                <a:cs typeface="Times New Roman" pitchFamily="18" charset="0"/>
              </a:rPr>
              <a:t>xây</a:t>
            </a:r>
            <a:r>
              <a:rPr lang="es-ES_tradnl" sz="3000" b="1" dirty="0" smtClean="0">
                <a:solidFill>
                  <a:srgbClr val="C00000"/>
                </a:solidFill>
                <a:latin typeface="Times New Roman" pitchFamily="18" charset="0"/>
                <a:cs typeface="Times New Roman" pitchFamily="18" charset="0"/>
              </a:rPr>
              <a:t> </a:t>
            </a:r>
            <a:r>
              <a:rPr lang="es-ES_tradnl" sz="3000" b="1" dirty="0" err="1" smtClean="0">
                <a:solidFill>
                  <a:srgbClr val="C00000"/>
                </a:solidFill>
                <a:latin typeface="Times New Roman" pitchFamily="18" charset="0"/>
                <a:cs typeface="Times New Roman" pitchFamily="18" charset="0"/>
              </a:rPr>
              <a:t>dựng</a:t>
            </a:r>
            <a:r>
              <a:rPr lang="es-ES_tradnl" sz="3000" b="1" dirty="0" smtClean="0">
                <a:solidFill>
                  <a:srgbClr val="C00000"/>
                </a:solidFill>
                <a:latin typeface="Times New Roman" pitchFamily="18" charset="0"/>
                <a:cs typeface="Times New Roman" pitchFamily="18" charset="0"/>
              </a:rPr>
              <a:t> </a:t>
            </a:r>
            <a:r>
              <a:rPr lang="es-ES_tradnl" sz="3000" b="1" dirty="0" err="1" smtClean="0">
                <a:solidFill>
                  <a:srgbClr val="C00000"/>
                </a:solidFill>
                <a:latin typeface="Times New Roman" pitchFamily="18" charset="0"/>
                <a:cs typeface="Times New Roman" pitchFamily="18" charset="0"/>
              </a:rPr>
              <a:t>một</a:t>
            </a:r>
            <a:r>
              <a:rPr lang="es-ES_tradnl" sz="3000" b="1" dirty="0" smtClean="0">
                <a:solidFill>
                  <a:srgbClr val="C00000"/>
                </a:solidFill>
                <a:latin typeface="Times New Roman" pitchFamily="18" charset="0"/>
                <a:cs typeface="Times New Roman" pitchFamily="18" charset="0"/>
              </a:rPr>
              <a:t> </a:t>
            </a:r>
            <a:r>
              <a:rPr lang="es-ES_tradnl" sz="3000" b="1" dirty="0" err="1" smtClean="0">
                <a:solidFill>
                  <a:srgbClr val="C00000"/>
                </a:solidFill>
                <a:latin typeface="Times New Roman" pitchFamily="18" charset="0"/>
                <a:cs typeface="Times New Roman" pitchFamily="18" charset="0"/>
              </a:rPr>
              <a:t>tập</a:t>
            </a:r>
            <a:r>
              <a:rPr lang="es-ES_tradnl" sz="3000" b="1" dirty="0" smtClean="0">
                <a:solidFill>
                  <a:srgbClr val="C00000"/>
                </a:solidFill>
                <a:latin typeface="Times New Roman" pitchFamily="18" charset="0"/>
                <a:cs typeface="Times New Roman" pitchFamily="18" charset="0"/>
              </a:rPr>
              <a:t> </a:t>
            </a:r>
            <a:r>
              <a:rPr lang="es-ES_tradnl" sz="3000" b="1" dirty="0" err="1" smtClean="0">
                <a:solidFill>
                  <a:srgbClr val="C00000"/>
                </a:solidFill>
                <a:latin typeface="Times New Roman" pitchFamily="18" charset="0"/>
                <a:cs typeface="Times New Roman" pitchFamily="18" charset="0"/>
              </a:rPr>
              <a:t>thể</a:t>
            </a:r>
            <a:r>
              <a:rPr lang="es-ES_tradnl" sz="3000" b="1" dirty="0" smtClean="0">
                <a:solidFill>
                  <a:srgbClr val="C00000"/>
                </a:solidFill>
                <a:latin typeface="Times New Roman" pitchFamily="18" charset="0"/>
                <a:cs typeface="Times New Roman" pitchFamily="18" charset="0"/>
              </a:rPr>
              <a:t> </a:t>
            </a:r>
            <a:r>
              <a:rPr lang="es-ES_tradnl" sz="3000" b="1" dirty="0" err="1" smtClean="0">
                <a:solidFill>
                  <a:srgbClr val="C00000"/>
                </a:solidFill>
                <a:latin typeface="Times New Roman" pitchFamily="18" charset="0"/>
                <a:cs typeface="Times New Roman" pitchFamily="18" charset="0"/>
              </a:rPr>
              <a:t>lớp</a:t>
            </a:r>
            <a:r>
              <a:rPr lang="es-ES_tradnl" sz="3000" b="1" dirty="0" smtClean="0">
                <a:solidFill>
                  <a:srgbClr val="C00000"/>
                </a:solidFill>
                <a:latin typeface="Times New Roman" pitchFamily="18" charset="0"/>
                <a:cs typeface="Times New Roman" pitchFamily="18" charset="0"/>
              </a:rPr>
              <a:t> </a:t>
            </a:r>
            <a:r>
              <a:rPr lang="es-ES_tradnl" sz="3000" b="1" dirty="0" err="1" smtClean="0">
                <a:solidFill>
                  <a:srgbClr val="C00000"/>
                </a:solidFill>
                <a:latin typeface="Times New Roman" pitchFamily="18" charset="0"/>
                <a:cs typeface="Times New Roman" pitchFamily="18" charset="0"/>
              </a:rPr>
              <a:t>tốt</a:t>
            </a:r>
            <a:r>
              <a:rPr lang="es-ES_tradnl" sz="3000" b="1" dirty="0" smtClean="0">
                <a:solidFill>
                  <a:srgbClr val="C00000"/>
                </a:solidFill>
                <a:latin typeface="Times New Roman" pitchFamily="18" charset="0"/>
                <a:cs typeface="Times New Roman" pitchFamily="18" charset="0"/>
              </a:rPr>
              <a:t>, </a:t>
            </a:r>
            <a:r>
              <a:rPr lang="es-ES_tradnl" sz="3000" b="1" dirty="0" err="1" smtClean="0">
                <a:solidFill>
                  <a:srgbClr val="C00000"/>
                </a:solidFill>
                <a:latin typeface="Times New Roman" pitchFamily="18" charset="0"/>
                <a:cs typeface="Times New Roman" pitchFamily="18" charset="0"/>
              </a:rPr>
              <a:t>giáo</a:t>
            </a:r>
            <a:r>
              <a:rPr lang="es-ES_tradnl" sz="3000" b="1" dirty="0" smtClean="0">
                <a:solidFill>
                  <a:srgbClr val="C00000"/>
                </a:solidFill>
                <a:latin typeface="Times New Roman" pitchFamily="18" charset="0"/>
                <a:cs typeface="Times New Roman" pitchFamily="18" charset="0"/>
              </a:rPr>
              <a:t> </a:t>
            </a:r>
            <a:r>
              <a:rPr lang="es-ES_tradnl" sz="3000" b="1" err="1" smtClean="0">
                <a:solidFill>
                  <a:srgbClr val="C00000"/>
                </a:solidFill>
                <a:latin typeface="Times New Roman" pitchFamily="18" charset="0"/>
                <a:cs typeface="Times New Roman" pitchFamily="18" charset="0"/>
              </a:rPr>
              <a:t>viên</a:t>
            </a:r>
            <a:r>
              <a:rPr lang="es-ES_tradnl" sz="3000" b="1" smtClean="0">
                <a:solidFill>
                  <a:srgbClr val="C00000"/>
                </a:solidFill>
                <a:latin typeface="Times New Roman" pitchFamily="18" charset="0"/>
                <a:cs typeface="Times New Roman" pitchFamily="18" charset="0"/>
              </a:rPr>
              <a:t> cần:</a:t>
            </a:r>
            <a:endParaRPr lang="es-ES_tradnl" sz="3000" b="1" dirty="0" smtClean="0">
              <a:solidFill>
                <a:srgbClr val="C00000"/>
              </a:solidFill>
              <a:latin typeface="Times New Roman" pitchFamily="18" charset="0"/>
              <a:cs typeface="Times New Roman" pitchFamily="18" charset="0"/>
            </a:endParaRPr>
          </a:p>
          <a:p>
            <a:r>
              <a:rPr lang="es-ES_tradnl" sz="2800" dirty="0" err="1"/>
              <a:t>K</a:t>
            </a:r>
            <a:r>
              <a:rPr lang="es-ES_tradnl" sz="2800" dirty="0" err="1" smtClean="0"/>
              <a:t>iên</a:t>
            </a:r>
            <a:r>
              <a:rPr lang="es-ES_tradnl" sz="2800" dirty="0" smtClean="0"/>
              <a:t> </a:t>
            </a:r>
            <a:r>
              <a:rPr lang="es-ES_tradnl" sz="2800" dirty="0" err="1" smtClean="0"/>
              <a:t>trì</a:t>
            </a:r>
            <a:r>
              <a:rPr lang="es-ES_tradnl" sz="2800" dirty="0" smtClean="0"/>
              <a:t> </a:t>
            </a:r>
            <a:r>
              <a:rPr lang="es-ES_tradnl" sz="2800" dirty="0" err="1" smtClean="0"/>
              <a:t>và</a:t>
            </a:r>
            <a:r>
              <a:rPr lang="es-ES_tradnl" sz="2800" dirty="0" smtClean="0"/>
              <a:t> </a:t>
            </a:r>
            <a:r>
              <a:rPr lang="es-ES_tradnl" sz="2800" dirty="0" err="1" smtClean="0"/>
              <a:t>nhẫn</a:t>
            </a:r>
            <a:r>
              <a:rPr lang="es-ES_tradnl" sz="2800" dirty="0" smtClean="0"/>
              <a:t> </a:t>
            </a:r>
            <a:r>
              <a:rPr lang="es-ES_tradnl" sz="2800" dirty="0" err="1" smtClean="0"/>
              <a:t>nại</a:t>
            </a:r>
            <a:r>
              <a:rPr lang="es-ES_tradnl" sz="2800" dirty="0" smtClean="0"/>
              <a:t>: </a:t>
            </a:r>
          </a:p>
          <a:p>
            <a:r>
              <a:rPr lang="es-ES_tradnl" sz="2800" dirty="0" err="1"/>
              <a:t>C</a:t>
            </a:r>
            <a:r>
              <a:rPr lang="es-ES_tradnl" sz="2800" dirty="0" err="1" smtClean="0"/>
              <a:t>ó</a:t>
            </a:r>
            <a:r>
              <a:rPr lang="es-ES_tradnl" sz="2800" dirty="0" smtClean="0"/>
              <a:t> </a:t>
            </a:r>
            <a:r>
              <a:rPr lang="es-ES_tradnl" sz="2800" dirty="0" err="1" smtClean="0"/>
              <a:t>lòng</a:t>
            </a:r>
            <a:r>
              <a:rPr lang="es-ES_tradnl" sz="2800" dirty="0" smtClean="0"/>
              <a:t> </a:t>
            </a:r>
            <a:r>
              <a:rPr lang="es-ES_tradnl" sz="2800" dirty="0" err="1" smtClean="0"/>
              <a:t>nhân</a:t>
            </a:r>
            <a:r>
              <a:rPr lang="es-ES_tradnl" sz="2800" dirty="0" smtClean="0"/>
              <a:t> </a:t>
            </a:r>
            <a:r>
              <a:rPr lang="es-ES_tradnl" sz="2800" dirty="0" err="1" smtClean="0"/>
              <a:t>ái</a:t>
            </a:r>
            <a:endParaRPr lang="es-ES_tradnl" sz="2800" dirty="0" smtClean="0"/>
          </a:p>
          <a:p>
            <a:r>
              <a:rPr lang="es-ES_tradnl" sz="2800" dirty="0" smtClean="0"/>
              <a:t> </a:t>
            </a:r>
            <a:r>
              <a:rPr lang="es-ES_tradnl" sz="2800" dirty="0" err="1"/>
              <a:t>T</a:t>
            </a:r>
            <a:r>
              <a:rPr lang="es-ES_tradnl" sz="2800" dirty="0" err="1" smtClean="0"/>
              <a:t>ôn</a:t>
            </a:r>
            <a:r>
              <a:rPr lang="es-ES_tradnl" sz="2800" dirty="0" smtClean="0"/>
              <a:t> </a:t>
            </a:r>
            <a:r>
              <a:rPr lang="es-ES_tradnl" sz="2800" dirty="0" err="1" smtClean="0"/>
              <a:t>trọng</a:t>
            </a:r>
            <a:r>
              <a:rPr lang="es-ES_tradnl" sz="2800" dirty="0" smtClean="0"/>
              <a:t>  </a:t>
            </a:r>
            <a:r>
              <a:rPr lang="es-ES_tradnl" sz="2800" dirty="0" err="1" smtClean="0"/>
              <a:t>học</a:t>
            </a:r>
            <a:r>
              <a:rPr lang="es-ES_tradnl" sz="2800" dirty="0" smtClean="0"/>
              <a:t> </a:t>
            </a:r>
            <a:r>
              <a:rPr lang="es-ES_tradnl" sz="2800" dirty="0" err="1" smtClean="0"/>
              <a:t>sinh</a:t>
            </a:r>
            <a:r>
              <a:rPr lang="es-ES_tradnl" sz="2800" dirty="0" smtClean="0"/>
              <a:t> </a:t>
            </a:r>
          </a:p>
          <a:p>
            <a:r>
              <a:rPr lang="es-ES_tradnl" sz="2800" dirty="0" err="1" smtClean="0"/>
              <a:t>Chân</a:t>
            </a:r>
            <a:r>
              <a:rPr lang="es-ES_tradnl" sz="2800" dirty="0" smtClean="0"/>
              <a:t> </a:t>
            </a:r>
            <a:r>
              <a:rPr lang="es-ES_tradnl" sz="2800" dirty="0" err="1" smtClean="0"/>
              <a:t>thành</a:t>
            </a:r>
            <a:r>
              <a:rPr lang="es-ES_tradnl" sz="2800" dirty="0" smtClean="0"/>
              <a:t> </a:t>
            </a:r>
            <a:r>
              <a:rPr lang="es-ES_tradnl" sz="2800" dirty="0" err="1" smtClean="0"/>
              <a:t>trong</a:t>
            </a:r>
            <a:r>
              <a:rPr lang="es-ES_tradnl" sz="2800" dirty="0" smtClean="0"/>
              <a:t> </a:t>
            </a:r>
            <a:r>
              <a:rPr lang="es-ES_tradnl" sz="2800" dirty="0" err="1" smtClean="0"/>
              <a:t>giao</a:t>
            </a:r>
            <a:r>
              <a:rPr lang="es-ES_tradnl" sz="2800" dirty="0" smtClean="0"/>
              <a:t> </a:t>
            </a:r>
            <a:r>
              <a:rPr lang="es-ES_tradnl" sz="2800" dirty="0" err="1" smtClean="0"/>
              <a:t>tiếp</a:t>
            </a:r>
            <a:r>
              <a:rPr lang="es-ES_tradnl" sz="2800" dirty="0" smtClean="0"/>
              <a:t>:  </a:t>
            </a:r>
            <a:endParaRPr lang="en-US" sz="2800" dirty="0" smtClean="0"/>
          </a:p>
          <a:p>
            <a:r>
              <a:rPr lang="es-ES_tradnl" sz="2800" dirty="0" err="1" smtClean="0"/>
              <a:t>Tạo</a:t>
            </a:r>
            <a:r>
              <a:rPr lang="es-ES_tradnl" sz="2800" dirty="0" smtClean="0"/>
              <a:t> </a:t>
            </a:r>
            <a:r>
              <a:rPr lang="es-ES_tradnl" sz="2800" dirty="0" err="1" smtClean="0"/>
              <a:t>điều</a:t>
            </a:r>
            <a:r>
              <a:rPr lang="es-ES_tradnl" sz="2800" dirty="0" smtClean="0"/>
              <a:t> </a:t>
            </a:r>
            <a:r>
              <a:rPr lang="es-ES_tradnl" sz="2800" dirty="0" err="1" smtClean="0"/>
              <a:t>kiện</a:t>
            </a:r>
            <a:r>
              <a:rPr lang="es-ES_tradnl" sz="2800" dirty="0" smtClean="0"/>
              <a:t> </a:t>
            </a:r>
            <a:r>
              <a:rPr lang="es-ES_tradnl" sz="2800" dirty="0" err="1" smtClean="0"/>
              <a:t>cho</a:t>
            </a:r>
            <a:r>
              <a:rPr lang="es-ES_tradnl" sz="2800" dirty="0" smtClean="0"/>
              <a:t> </a:t>
            </a:r>
            <a:r>
              <a:rPr lang="es-ES_tradnl" sz="2800" dirty="0" err="1" smtClean="0"/>
              <a:t>việc</a:t>
            </a:r>
            <a:r>
              <a:rPr lang="es-ES_tradnl" sz="2800" dirty="0" smtClean="0"/>
              <a:t> </a:t>
            </a:r>
            <a:r>
              <a:rPr lang="es-ES_tradnl" sz="2800" dirty="0" err="1" smtClean="0"/>
              <a:t>xây</a:t>
            </a:r>
            <a:r>
              <a:rPr lang="es-ES_tradnl" sz="2800" dirty="0" smtClean="0"/>
              <a:t> </a:t>
            </a:r>
            <a:r>
              <a:rPr lang="es-ES_tradnl" sz="2800" dirty="0" err="1" smtClean="0"/>
              <a:t>dựng</a:t>
            </a:r>
            <a:r>
              <a:rPr lang="es-ES_tradnl" sz="2800" dirty="0" smtClean="0"/>
              <a:t> </a:t>
            </a:r>
            <a:r>
              <a:rPr lang="es-ES_tradnl" sz="2800" dirty="0" err="1" smtClean="0"/>
              <a:t>sự</a:t>
            </a:r>
            <a:r>
              <a:rPr lang="es-ES_tradnl" sz="2800" dirty="0" smtClean="0"/>
              <a:t> </a:t>
            </a:r>
            <a:r>
              <a:rPr lang="es-ES_tradnl" sz="2800" dirty="0" err="1" smtClean="0"/>
              <a:t>đoàn</a:t>
            </a:r>
            <a:r>
              <a:rPr lang="es-ES_tradnl" sz="2800" dirty="0" smtClean="0"/>
              <a:t> </a:t>
            </a:r>
            <a:r>
              <a:rPr lang="es-ES_tradnl" sz="2800" dirty="0" err="1" smtClean="0"/>
              <a:t>kết</a:t>
            </a:r>
            <a:r>
              <a:rPr lang="es-ES_tradnl" sz="2800" dirty="0" smtClean="0"/>
              <a:t>, </a:t>
            </a:r>
            <a:r>
              <a:rPr lang="es-ES_tradnl" sz="2800" dirty="0" err="1" smtClean="0"/>
              <a:t>gắn</a:t>
            </a:r>
            <a:r>
              <a:rPr lang="es-ES_tradnl" sz="2800" dirty="0" smtClean="0"/>
              <a:t> </a:t>
            </a:r>
            <a:r>
              <a:rPr lang="es-ES_tradnl" sz="2800" dirty="0" err="1" smtClean="0"/>
              <a:t>bó</a:t>
            </a:r>
            <a:r>
              <a:rPr lang="es-ES_tradnl" sz="2800" dirty="0" smtClean="0"/>
              <a:t> </a:t>
            </a:r>
          </a:p>
          <a:p>
            <a:r>
              <a:rPr lang="es-ES_tradnl" sz="2800" dirty="0" err="1" smtClean="0"/>
              <a:t>Chú</a:t>
            </a:r>
            <a:r>
              <a:rPr lang="es-ES_tradnl" sz="2800" dirty="0" smtClean="0"/>
              <a:t> </a:t>
            </a:r>
            <a:r>
              <a:rPr lang="es-ES_tradnl" sz="2800" dirty="0" err="1" smtClean="0"/>
              <a:t>trọng</a:t>
            </a:r>
            <a:r>
              <a:rPr lang="es-ES_tradnl" sz="2800" dirty="0" smtClean="0"/>
              <a:t> </a:t>
            </a:r>
            <a:r>
              <a:rPr lang="es-ES_tradnl" sz="2800" dirty="0" err="1" smtClean="0"/>
              <a:t>đến</a:t>
            </a:r>
            <a:r>
              <a:rPr lang="es-ES_tradnl" sz="2800" dirty="0" smtClean="0"/>
              <a:t> </a:t>
            </a:r>
            <a:r>
              <a:rPr lang="es-ES_tradnl" sz="2800" dirty="0" err="1" smtClean="0"/>
              <a:t>việc</a:t>
            </a:r>
            <a:r>
              <a:rPr lang="es-ES_tradnl" sz="2800" dirty="0" smtClean="0"/>
              <a:t> </a:t>
            </a:r>
            <a:r>
              <a:rPr lang="es-ES_tradnl" sz="2800" dirty="0" err="1" smtClean="0"/>
              <a:t>tổ</a:t>
            </a:r>
            <a:r>
              <a:rPr lang="es-ES_tradnl" sz="2800" dirty="0" smtClean="0"/>
              <a:t> </a:t>
            </a:r>
            <a:r>
              <a:rPr lang="es-ES_tradnl" sz="2800" dirty="0" err="1" smtClean="0"/>
              <a:t>chức</a:t>
            </a:r>
            <a:r>
              <a:rPr lang="es-ES_tradnl" sz="2800" dirty="0" smtClean="0"/>
              <a:t> </a:t>
            </a:r>
            <a:r>
              <a:rPr lang="es-ES_tradnl" sz="2800" dirty="0" err="1" smtClean="0"/>
              <a:t>các</a:t>
            </a:r>
            <a:r>
              <a:rPr lang="es-ES_tradnl" sz="2800" dirty="0" smtClean="0"/>
              <a:t> </a:t>
            </a:r>
            <a:r>
              <a:rPr lang="es-ES_tradnl" sz="2800" dirty="0" err="1" smtClean="0"/>
              <a:t>buổi</a:t>
            </a:r>
            <a:r>
              <a:rPr lang="es-ES_tradnl" sz="2800" dirty="0" smtClean="0"/>
              <a:t> </a:t>
            </a:r>
            <a:r>
              <a:rPr lang="es-ES_tradnl" sz="2800" dirty="0" err="1" smtClean="0"/>
              <a:t>thảo</a:t>
            </a:r>
            <a:r>
              <a:rPr lang="es-ES_tradnl" sz="2800" dirty="0" smtClean="0"/>
              <a:t> </a:t>
            </a:r>
            <a:r>
              <a:rPr lang="es-ES_tradnl" sz="2800" dirty="0" err="1" smtClean="0"/>
              <a:t>luận</a:t>
            </a:r>
            <a:r>
              <a:rPr lang="es-ES_tradnl" sz="2800" dirty="0" smtClean="0"/>
              <a:t> </a:t>
            </a:r>
            <a:r>
              <a:rPr lang="es-ES_tradnl" sz="2800" dirty="0" err="1" smtClean="0"/>
              <a:t>chung</a:t>
            </a:r>
            <a:r>
              <a:rPr lang="es-ES_tradnl" sz="2800" dirty="0" smtClean="0"/>
              <a:t> </a:t>
            </a:r>
          </a:p>
          <a:p>
            <a:r>
              <a:rPr lang="es-ES_tradnl" sz="2800" dirty="0" err="1" smtClean="0"/>
              <a:t>Chú</a:t>
            </a:r>
            <a:r>
              <a:rPr lang="es-ES_tradnl" sz="2800" dirty="0" smtClean="0"/>
              <a:t> ý </a:t>
            </a:r>
            <a:r>
              <a:rPr lang="es-ES_tradnl" sz="2800" dirty="0" err="1" smtClean="0"/>
              <a:t>đến</a:t>
            </a:r>
            <a:r>
              <a:rPr lang="es-ES_tradnl" sz="2800" dirty="0" smtClean="0"/>
              <a:t> </a:t>
            </a:r>
            <a:r>
              <a:rPr lang="es-ES_tradnl" sz="2800" dirty="0" err="1" smtClean="0"/>
              <a:t>việc</a:t>
            </a:r>
            <a:r>
              <a:rPr lang="es-ES_tradnl" sz="2800" dirty="0" smtClean="0"/>
              <a:t> </a:t>
            </a:r>
            <a:r>
              <a:rPr lang="es-ES_tradnl" sz="2800" dirty="0" err="1" smtClean="0"/>
              <a:t>giải</a:t>
            </a:r>
            <a:r>
              <a:rPr lang="es-ES_tradnl" sz="2800" dirty="0" smtClean="0"/>
              <a:t> </a:t>
            </a:r>
            <a:r>
              <a:rPr lang="es-ES_tradnl" sz="2800" dirty="0" err="1" smtClean="0"/>
              <a:t>quyết</a:t>
            </a:r>
            <a:r>
              <a:rPr lang="es-ES_tradnl" sz="2800" dirty="0" smtClean="0"/>
              <a:t> </a:t>
            </a:r>
            <a:r>
              <a:rPr lang="es-ES_tradnl" sz="2800" dirty="0" err="1" smtClean="0"/>
              <a:t>các</a:t>
            </a:r>
            <a:r>
              <a:rPr lang="es-ES_tradnl" sz="2800" dirty="0" smtClean="0"/>
              <a:t> </a:t>
            </a:r>
            <a:r>
              <a:rPr lang="es-ES_tradnl" sz="2800" dirty="0" err="1" smtClean="0"/>
              <a:t>xung</a:t>
            </a:r>
            <a:r>
              <a:rPr lang="es-ES_tradnl" sz="2800" dirty="0" smtClean="0"/>
              <a:t> </a:t>
            </a:r>
            <a:r>
              <a:rPr lang="es-ES_tradnl" sz="2800" dirty="0" err="1" smtClean="0"/>
              <a:t>đột</a:t>
            </a:r>
            <a:r>
              <a:rPr lang="es-ES_tradnl" sz="2800" dirty="0" smtClean="0"/>
              <a:t> </a:t>
            </a:r>
          </a:p>
          <a:p>
            <a:r>
              <a:rPr lang="es-ES_tradnl" sz="2800" dirty="0" smtClean="0"/>
              <a:t>….  </a:t>
            </a:r>
            <a:endParaRPr lang="en-US" sz="2800" dirty="0" smtClean="0"/>
          </a:p>
          <a:p>
            <a:endParaRPr lang="en-US" sz="2800" dirty="0" smtClean="0"/>
          </a:p>
          <a:p>
            <a:endParaRPr lang="en-US" sz="2800" dirty="0" smtClean="0"/>
          </a:p>
          <a:p>
            <a:endParaRPr lang="en-US" sz="3600" dirty="0" smtClean="0"/>
          </a:p>
          <a:p>
            <a:endParaRPr lang="en-US" sz="3600" dirty="0" smtClean="0"/>
          </a:p>
          <a:p>
            <a:pPr lvl="0">
              <a:buFont typeface="Wingdings" pitchFamily="2" charset="2"/>
              <a:buChar char="Ø"/>
            </a:pPr>
            <a:endParaRPr lang="en-US" sz="2800" dirty="0" smtClean="0">
              <a:sym typeface="Wingdings" pitchFamily="2" charset="2"/>
            </a:endParaRPr>
          </a:p>
          <a:p>
            <a:pPr lvl="0">
              <a:buFont typeface="Wingdings" pitchFamily="2" charset="2"/>
              <a:buChar char="Ø"/>
            </a:pPr>
            <a:endParaRPr lang="en-US" sz="2800" dirty="0" smtClean="0">
              <a:sym typeface="Wingdings" pitchFamily="2" charset="2"/>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3" name="Rectangle 3"/>
          <p:cNvSpPr>
            <a:spLocks noGrp="1" noChangeArrowheads="1"/>
          </p:cNvSpPr>
          <p:nvPr>
            <p:ph idx="1"/>
          </p:nvPr>
        </p:nvSpPr>
        <p:spPr>
          <a:xfrm>
            <a:off x="457200" y="381000"/>
            <a:ext cx="8229600" cy="5257800"/>
          </a:xfrm>
        </p:spPr>
        <p:txBody>
          <a:bodyPr>
            <a:normAutofit fontScale="85000" lnSpcReduction="20000"/>
          </a:bodyPr>
          <a:lstStyle/>
          <a:p>
            <a:pPr lvl="0" algn="ctr">
              <a:buNone/>
            </a:pPr>
            <a:r>
              <a:rPr lang="es-ES_tradnl" sz="3600" b="1" dirty="0" err="1" smtClean="0"/>
              <a:t>IV.Nhóm</a:t>
            </a:r>
            <a:r>
              <a:rPr lang="es-ES_tradnl" sz="3600" b="1" dirty="0" smtClean="0"/>
              <a:t> </a:t>
            </a:r>
            <a:r>
              <a:rPr lang="es-ES_tradnl" sz="3600" b="1" dirty="0" err="1"/>
              <a:t>biện</a:t>
            </a:r>
            <a:r>
              <a:rPr lang="es-ES_tradnl" sz="3600" b="1" dirty="0"/>
              <a:t> </a:t>
            </a:r>
            <a:r>
              <a:rPr lang="es-ES_tradnl" sz="3600" b="1" dirty="0" err="1"/>
              <a:t>pháp</a:t>
            </a:r>
            <a:r>
              <a:rPr lang="es-ES_tradnl" sz="3600" b="1" dirty="0"/>
              <a:t> </a:t>
            </a:r>
            <a:r>
              <a:rPr lang="es-ES_tradnl" sz="3600" b="1" dirty="0" smtClean="0"/>
              <a:t>x</a:t>
            </a:r>
            <a:r>
              <a:rPr lang="vi-VN" sz="3600" b="1" dirty="0" smtClean="0">
                <a:latin typeface="Times New Roman" pitchFamily="18" charset="0"/>
                <a:cs typeface="Times New Roman" pitchFamily="18" charset="0"/>
              </a:rPr>
              <a:t>ây dựng tập thể lớp</a:t>
            </a:r>
            <a:r>
              <a:rPr lang="en-US" sz="3600" b="1" dirty="0" smtClean="0">
                <a:latin typeface="Times New Roman" pitchFamily="18" charset="0"/>
                <a:cs typeface="Times New Roman" pitchFamily="18" charset="0"/>
              </a:rPr>
              <a:t> </a:t>
            </a:r>
            <a:r>
              <a:rPr lang="en-US" sz="3600" b="1" dirty="0" err="1" smtClean="0">
                <a:latin typeface="Times New Roman" pitchFamily="18" charset="0"/>
                <a:cs typeface="Times New Roman" pitchFamily="18" charset="0"/>
              </a:rPr>
              <a:t>học</a:t>
            </a:r>
            <a:r>
              <a:rPr lang="en-US" sz="3600" b="1" dirty="0" smtClean="0">
                <a:latin typeface="Times New Roman" pitchFamily="18" charset="0"/>
                <a:cs typeface="Times New Roman" pitchFamily="18" charset="0"/>
              </a:rPr>
              <a:t> </a:t>
            </a:r>
            <a:r>
              <a:rPr lang="en-US" sz="3600" b="1" i="1" dirty="0" err="1" smtClean="0">
                <a:latin typeface="Times New Roman" pitchFamily="18" charset="0"/>
                <a:cs typeface="Times New Roman" pitchFamily="18" charset="0"/>
              </a:rPr>
              <a:t>thân</a:t>
            </a:r>
            <a:r>
              <a:rPr lang="en-US" sz="3600" b="1" i="1" dirty="0" smtClean="0">
                <a:latin typeface="Times New Roman" pitchFamily="18" charset="0"/>
                <a:cs typeface="Times New Roman" pitchFamily="18" charset="0"/>
              </a:rPr>
              <a:t> </a:t>
            </a:r>
            <a:r>
              <a:rPr lang="en-US" sz="3600" b="1" i="1" dirty="0" err="1" smtClean="0">
                <a:latin typeface="Times New Roman" pitchFamily="18" charset="0"/>
                <a:cs typeface="Times New Roman" pitchFamily="18" charset="0"/>
              </a:rPr>
              <a:t>thiện</a:t>
            </a:r>
            <a:r>
              <a:rPr lang="en-US" sz="3600" b="1" i="1" dirty="0" smtClean="0">
                <a:latin typeface="Times New Roman" pitchFamily="18" charset="0"/>
                <a:cs typeface="Times New Roman" pitchFamily="18" charset="0"/>
              </a:rPr>
              <a:t>, </a:t>
            </a:r>
            <a:r>
              <a:rPr lang="en-US" sz="3600" b="1" i="1" dirty="0" err="1" smtClean="0">
                <a:latin typeface="Times New Roman" pitchFamily="18" charset="0"/>
                <a:cs typeface="Times New Roman" pitchFamily="18" charset="0"/>
              </a:rPr>
              <a:t>gắn</a:t>
            </a:r>
            <a:r>
              <a:rPr lang="en-US" sz="3600" b="1" i="1" dirty="0" smtClean="0">
                <a:latin typeface="Times New Roman" pitchFamily="18" charset="0"/>
                <a:cs typeface="Times New Roman" pitchFamily="18" charset="0"/>
              </a:rPr>
              <a:t> </a:t>
            </a:r>
            <a:r>
              <a:rPr lang="en-US" sz="3600" b="1" i="1" dirty="0" err="1" smtClean="0">
                <a:latin typeface="Times New Roman" pitchFamily="18" charset="0"/>
                <a:cs typeface="Times New Roman" pitchFamily="18" charset="0"/>
              </a:rPr>
              <a:t>bó</a:t>
            </a:r>
            <a:endParaRPr lang="en-US" sz="3600" b="1" i="1" dirty="0" smtClean="0">
              <a:latin typeface="Times New Roman" pitchFamily="18" charset="0"/>
              <a:cs typeface="Times New Roman" pitchFamily="18" charset="0"/>
            </a:endParaRPr>
          </a:p>
          <a:p>
            <a:pPr marL="0" indent="0">
              <a:buNone/>
            </a:pPr>
            <a:r>
              <a:rPr lang="es-ES_tradnl" sz="3000" b="1" i="1" smtClean="0">
                <a:solidFill>
                  <a:srgbClr val="C00000"/>
                </a:solidFill>
                <a:latin typeface="Times New Roman" pitchFamily="18" charset="0"/>
                <a:cs typeface="Times New Roman" pitchFamily="18" charset="0"/>
              </a:rPr>
              <a:t>3</a:t>
            </a:r>
            <a:r>
              <a:rPr lang="es-ES_tradnl" sz="3000" b="1" smtClean="0">
                <a:solidFill>
                  <a:srgbClr val="C00000"/>
                </a:solidFill>
                <a:latin typeface="Times New Roman" pitchFamily="18" charset="0"/>
                <a:cs typeface="Times New Roman" pitchFamily="18" charset="0"/>
              </a:rPr>
              <a:t>. </a:t>
            </a:r>
            <a:r>
              <a:rPr lang="es-ES_tradnl" sz="3000" b="1" dirty="0" err="1">
                <a:solidFill>
                  <a:srgbClr val="C00000"/>
                </a:solidFill>
                <a:latin typeface="Times New Roman" pitchFamily="18" charset="0"/>
                <a:cs typeface="Times New Roman" pitchFamily="18" charset="0"/>
              </a:rPr>
              <a:t>Các</a:t>
            </a:r>
            <a:r>
              <a:rPr lang="es-ES_tradnl" sz="3000" b="1" dirty="0">
                <a:solidFill>
                  <a:srgbClr val="C00000"/>
                </a:solidFill>
                <a:latin typeface="Times New Roman" pitchFamily="18" charset="0"/>
                <a:cs typeface="Times New Roman" pitchFamily="18" charset="0"/>
              </a:rPr>
              <a:t> </a:t>
            </a:r>
            <a:r>
              <a:rPr lang="es-ES_tradnl" sz="3000" b="1" dirty="0" err="1">
                <a:solidFill>
                  <a:srgbClr val="C00000"/>
                </a:solidFill>
                <a:latin typeface="Times New Roman" pitchFamily="18" charset="0"/>
                <a:cs typeface="Times New Roman" pitchFamily="18" charset="0"/>
              </a:rPr>
              <a:t>hoạt</a:t>
            </a:r>
            <a:r>
              <a:rPr lang="es-ES_tradnl" sz="3000" b="1" dirty="0">
                <a:solidFill>
                  <a:srgbClr val="C00000"/>
                </a:solidFill>
                <a:latin typeface="Times New Roman" pitchFamily="18" charset="0"/>
                <a:cs typeface="Times New Roman" pitchFamily="18" charset="0"/>
              </a:rPr>
              <a:t> </a:t>
            </a:r>
            <a:r>
              <a:rPr lang="es-ES_tradnl" sz="3000" b="1" dirty="0" err="1">
                <a:solidFill>
                  <a:srgbClr val="C00000"/>
                </a:solidFill>
                <a:latin typeface="Times New Roman" pitchFamily="18" charset="0"/>
                <a:cs typeface="Times New Roman" pitchFamily="18" charset="0"/>
              </a:rPr>
              <a:t>động</a:t>
            </a:r>
            <a:r>
              <a:rPr lang="es-ES_tradnl" sz="3000" b="1" dirty="0">
                <a:solidFill>
                  <a:srgbClr val="C00000"/>
                </a:solidFill>
                <a:latin typeface="Times New Roman" pitchFamily="18" charset="0"/>
                <a:cs typeface="Times New Roman" pitchFamily="18" charset="0"/>
              </a:rPr>
              <a:t> </a:t>
            </a:r>
            <a:r>
              <a:rPr lang="es-ES_tradnl" sz="3000" b="1" dirty="0" err="1">
                <a:solidFill>
                  <a:srgbClr val="C00000"/>
                </a:solidFill>
                <a:latin typeface="Times New Roman" pitchFamily="18" charset="0"/>
                <a:cs typeface="Times New Roman" pitchFamily="18" charset="0"/>
              </a:rPr>
              <a:t>xây</a:t>
            </a:r>
            <a:r>
              <a:rPr lang="es-ES_tradnl" sz="3000" b="1" dirty="0">
                <a:solidFill>
                  <a:srgbClr val="C00000"/>
                </a:solidFill>
                <a:latin typeface="Times New Roman" pitchFamily="18" charset="0"/>
                <a:cs typeface="Times New Roman" pitchFamily="18" charset="0"/>
              </a:rPr>
              <a:t> </a:t>
            </a:r>
            <a:r>
              <a:rPr lang="es-ES_tradnl" sz="3000" b="1" dirty="0" err="1">
                <a:solidFill>
                  <a:srgbClr val="C00000"/>
                </a:solidFill>
                <a:latin typeface="Times New Roman" pitchFamily="18" charset="0"/>
                <a:cs typeface="Times New Roman" pitchFamily="18" charset="0"/>
              </a:rPr>
              <a:t>dựng</a:t>
            </a:r>
            <a:r>
              <a:rPr lang="es-ES_tradnl" sz="3000" b="1" dirty="0">
                <a:solidFill>
                  <a:srgbClr val="C00000"/>
                </a:solidFill>
                <a:latin typeface="Times New Roman" pitchFamily="18" charset="0"/>
                <a:cs typeface="Times New Roman" pitchFamily="18" charset="0"/>
              </a:rPr>
              <a:t> </a:t>
            </a:r>
            <a:r>
              <a:rPr lang="es-ES_tradnl" sz="3000" b="1" dirty="0" err="1">
                <a:solidFill>
                  <a:srgbClr val="C00000"/>
                </a:solidFill>
                <a:latin typeface="Times New Roman" pitchFamily="18" charset="0"/>
                <a:cs typeface="Times New Roman" pitchFamily="18" charset="0"/>
              </a:rPr>
              <a:t>tập</a:t>
            </a:r>
            <a:r>
              <a:rPr lang="es-ES_tradnl" sz="3000" b="1" dirty="0">
                <a:solidFill>
                  <a:srgbClr val="C00000"/>
                </a:solidFill>
                <a:latin typeface="Times New Roman" pitchFamily="18" charset="0"/>
                <a:cs typeface="Times New Roman" pitchFamily="18" charset="0"/>
              </a:rPr>
              <a:t> </a:t>
            </a:r>
            <a:r>
              <a:rPr lang="es-ES_tradnl" sz="3000" b="1" err="1">
                <a:solidFill>
                  <a:srgbClr val="C00000"/>
                </a:solidFill>
                <a:latin typeface="Times New Roman" pitchFamily="18" charset="0"/>
                <a:cs typeface="Times New Roman" pitchFamily="18" charset="0"/>
              </a:rPr>
              <a:t>thể</a:t>
            </a:r>
            <a:r>
              <a:rPr lang="es-ES_tradnl" sz="3000" b="1">
                <a:solidFill>
                  <a:srgbClr val="C00000"/>
                </a:solidFill>
                <a:latin typeface="Times New Roman" pitchFamily="18" charset="0"/>
                <a:cs typeface="Times New Roman" pitchFamily="18" charset="0"/>
              </a:rPr>
              <a:t> </a:t>
            </a:r>
            <a:r>
              <a:rPr lang="es-ES_tradnl" sz="3000" b="1" smtClean="0">
                <a:solidFill>
                  <a:srgbClr val="C00000"/>
                </a:solidFill>
                <a:latin typeface="Times New Roman" pitchFamily="18" charset="0"/>
                <a:cs typeface="Times New Roman" pitchFamily="18" charset="0"/>
              </a:rPr>
              <a:t>lớp:</a:t>
            </a:r>
            <a:endParaRPr lang="en-US" sz="3000" dirty="0">
              <a:solidFill>
                <a:srgbClr val="C00000"/>
              </a:solidFill>
              <a:latin typeface="Times New Roman" pitchFamily="18" charset="0"/>
              <a:cs typeface="Times New Roman" pitchFamily="18" charset="0"/>
            </a:endParaRPr>
          </a:p>
          <a:p>
            <a:endParaRPr lang="en-US" sz="2800" dirty="0" smtClean="0"/>
          </a:p>
          <a:p>
            <a:r>
              <a:rPr lang="es-ES_tradnl" sz="3000" dirty="0" err="1">
                <a:latin typeface="Times New Roman" pitchFamily="18" charset="0"/>
                <a:cs typeface="Times New Roman" pitchFamily="18" charset="0"/>
              </a:rPr>
              <a:t>Tạo</a:t>
            </a:r>
            <a:r>
              <a:rPr lang="es-ES_tradnl" sz="3000" dirty="0">
                <a:latin typeface="Times New Roman" pitchFamily="18" charset="0"/>
                <a:cs typeface="Times New Roman" pitchFamily="18" charset="0"/>
              </a:rPr>
              <a:t> </a:t>
            </a:r>
            <a:r>
              <a:rPr lang="es-ES_tradnl" sz="3000" dirty="0" err="1">
                <a:latin typeface="Times New Roman" pitchFamily="18" charset="0"/>
                <a:cs typeface="Times New Roman" pitchFamily="18" charset="0"/>
              </a:rPr>
              <a:t>lập</a:t>
            </a:r>
            <a:r>
              <a:rPr lang="es-ES_tradnl" sz="3000" dirty="0">
                <a:latin typeface="Times New Roman" pitchFamily="18" charset="0"/>
                <a:cs typeface="Times New Roman" pitchFamily="18" charset="0"/>
              </a:rPr>
              <a:t> </a:t>
            </a:r>
            <a:r>
              <a:rPr lang="es-ES_tradnl" sz="3000" dirty="0" err="1">
                <a:latin typeface="Times New Roman" pitchFamily="18" charset="0"/>
                <a:cs typeface="Times New Roman" pitchFamily="18" charset="0"/>
              </a:rPr>
              <a:t>hình</a:t>
            </a:r>
            <a:r>
              <a:rPr lang="es-ES_tradnl" sz="3000" dirty="0">
                <a:latin typeface="Times New Roman" pitchFamily="18" charset="0"/>
                <a:cs typeface="Times New Roman" pitchFamily="18" charset="0"/>
              </a:rPr>
              <a:t> </a:t>
            </a:r>
            <a:r>
              <a:rPr lang="es-ES_tradnl" sz="3000" dirty="0" err="1">
                <a:latin typeface="Times New Roman" pitchFamily="18" charset="0"/>
                <a:cs typeface="Times New Roman" pitchFamily="18" charset="0"/>
              </a:rPr>
              <a:t>ảnh</a:t>
            </a:r>
            <a:r>
              <a:rPr lang="es-ES_tradnl" sz="3000" dirty="0">
                <a:latin typeface="Times New Roman" pitchFamily="18" charset="0"/>
                <a:cs typeface="Times New Roman" pitchFamily="18" charset="0"/>
              </a:rPr>
              <a:t> </a:t>
            </a:r>
            <a:r>
              <a:rPr lang="es-ES_tradnl" sz="3000" dirty="0" err="1">
                <a:latin typeface="Times New Roman" pitchFamily="18" charset="0"/>
                <a:cs typeface="Times New Roman" pitchFamily="18" charset="0"/>
              </a:rPr>
              <a:t>một</a:t>
            </a:r>
            <a:r>
              <a:rPr lang="es-ES_tradnl" sz="3000" dirty="0">
                <a:latin typeface="Times New Roman" pitchFamily="18" charset="0"/>
                <a:cs typeface="Times New Roman" pitchFamily="18" charset="0"/>
              </a:rPr>
              <a:t> </a:t>
            </a:r>
            <a:r>
              <a:rPr lang="es-ES_tradnl" sz="3000" dirty="0" err="1">
                <a:latin typeface="Times New Roman" pitchFamily="18" charset="0"/>
                <a:cs typeface="Times New Roman" pitchFamily="18" charset="0"/>
              </a:rPr>
              <a:t>lớp</a:t>
            </a:r>
            <a:r>
              <a:rPr lang="es-ES_tradnl" sz="3000" dirty="0">
                <a:latin typeface="Times New Roman" pitchFamily="18" charset="0"/>
                <a:cs typeface="Times New Roman" pitchFamily="18" charset="0"/>
              </a:rPr>
              <a:t> </a:t>
            </a:r>
            <a:r>
              <a:rPr lang="es-ES_tradnl" sz="3000" dirty="0" err="1">
                <a:latin typeface="Times New Roman" pitchFamily="18" charset="0"/>
                <a:cs typeface="Times New Roman" pitchFamily="18" charset="0"/>
              </a:rPr>
              <a:t>học</a:t>
            </a:r>
            <a:r>
              <a:rPr lang="es-ES_tradnl" sz="3000" dirty="0">
                <a:latin typeface="Times New Roman" pitchFamily="18" charset="0"/>
                <a:cs typeface="Times New Roman" pitchFamily="18" charset="0"/>
              </a:rPr>
              <a:t> </a:t>
            </a:r>
            <a:r>
              <a:rPr lang="es-ES_tradnl" sz="3000" dirty="0" err="1">
                <a:latin typeface="Times New Roman" pitchFamily="18" charset="0"/>
                <a:cs typeface="Times New Roman" pitchFamily="18" charset="0"/>
              </a:rPr>
              <a:t>lý</a:t>
            </a:r>
            <a:r>
              <a:rPr lang="es-ES_tradnl" sz="3000" dirty="0">
                <a:latin typeface="Times New Roman" pitchFamily="18" charset="0"/>
                <a:cs typeface="Times New Roman" pitchFamily="18" charset="0"/>
              </a:rPr>
              <a:t> </a:t>
            </a:r>
            <a:r>
              <a:rPr lang="es-ES_tradnl" sz="3000" dirty="0" err="1" smtClean="0">
                <a:latin typeface="Times New Roman" pitchFamily="18" charset="0"/>
                <a:cs typeface="Times New Roman" pitchFamily="18" charset="0"/>
              </a:rPr>
              <a:t>tưởng</a:t>
            </a:r>
            <a:endParaRPr lang="es-ES_tradnl" sz="3000" dirty="0" smtClean="0">
              <a:latin typeface="Times New Roman" pitchFamily="18" charset="0"/>
              <a:cs typeface="Times New Roman" pitchFamily="18" charset="0"/>
            </a:endParaRPr>
          </a:p>
          <a:p>
            <a:r>
              <a:rPr lang="es-ES_tradnl" sz="3000" dirty="0" err="1">
                <a:latin typeface="Times New Roman" pitchFamily="18" charset="0"/>
                <a:cs typeface="Times New Roman" pitchFamily="18" charset="0"/>
              </a:rPr>
              <a:t>Tạo</a:t>
            </a:r>
            <a:r>
              <a:rPr lang="es-ES_tradnl" sz="3000" dirty="0">
                <a:latin typeface="Times New Roman" pitchFamily="18" charset="0"/>
                <a:cs typeface="Times New Roman" pitchFamily="18" charset="0"/>
              </a:rPr>
              <a:t> </a:t>
            </a:r>
            <a:r>
              <a:rPr lang="es-ES_tradnl" sz="3000" dirty="0" err="1">
                <a:latin typeface="Times New Roman" pitchFamily="18" charset="0"/>
                <a:cs typeface="Times New Roman" pitchFamily="18" charset="0"/>
              </a:rPr>
              <a:t>sự</a:t>
            </a:r>
            <a:r>
              <a:rPr lang="es-ES_tradnl" sz="3000" dirty="0">
                <a:latin typeface="Times New Roman" pitchFamily="18" charset="0"/>
                <a:cs typeface="Times New Roman" pitchFamily="18" charset="0"/>
              </a:rPr>
              <a:t> </a:t>
            </a:r>
            <a:r>
              <a:rPr lang="es-ES_tradnl" sz="3000" dirty="0" err="1">
                <a:latin typeface="Times New Roman" pitchFamily="18" charset="0"/>
                <a:cs typeface="Times New Roman" pitchFamily="18" charset="0"/>
              </a:rPr>
              <a:t>gắn</a:t>
            </a:r>
            <a:r>
              <a:rPr lang="es-ES_tradnl" sz="3000" dirty="0">
                <a:latin typeface="Times New Roman" pitchFamily="18" charset="0"/>
                <a:cs typeface="Times New Roman" pitchFamily="18" charset="0"/>
              </a:rPr>
              <a:t> </a:t>
            </a:r>
            <a:r>
              <a:rPr lang="es-ES_tradnl" sz="3000" dirty="0" err="1">
                <a:latin typeface="Times New Roman" pitchFamily="18" charset="0"/>
                <a:cs typeface="Times New Roman" pitchFamily="18" charset="0"/>
              </a:rPr>
              <a:t>kết</a:t>
            </a:r>
            <a:r>
              <a:rPr lang="es-ES_tradnl" sz="3000" dirty="0">
                <a:latin typeface="Times New Roman" pitchFamily="18" charset="0"/>
                <a:cs typeface="Times New Roman" pitchFamily="18" charset="0"/>
              </a:rPr>
              <a:t> </a:t>
            </a:r>
            <a:r>
              <a:rPr lang="es-ES_tradnl" sz="3000" dirty="0" err="1">
                <a:latin typeface="Times New Roman" pitchFamily="18" charset="0"/>
                <a:cs typeface="Times New Roman" pitchFamily="18" charset="0"/>
              </a:rPr>
              <a:t>giữa</a:t>
            </a:r>
            <a:r>
              <a:rPr lang="es-ES_tradnl" sz="3000" dirty="0">
                <a:latin typeface="Times New Roman" pitchFamily="18" charset="0"/>
                <a:cs typeface="Times New Roman" pitchFamily="18" charset="0"/>
              </a:rPr>
              <a:t> </a:t>
            </a:r>
            <a:r>
              <a:rPr lang="es-ES_tradnl" sz="3000" dirty="0" err="1">
                <a:latin typeface="Times New Roman" pitchFamily="18" charset="0"/>
                <a:cs typeface="Times New Roman" pitchFamily="18" charset="0"/>
              </a:rPr>
              <a:t>các</a:t>
            </a:r>
            <a:r>
              <a:rPr lang="es-ES_tradnl" sz="3000" dirty="0">
                <a:latin typeface="Times New Roman" pitchFamily="18" charset="0"/>
                <a:cs typeface="Times New Roman" pitchFamily="18" charset="0"/>
              </a:rPr>
              <a:t> </a:t>
            </a:r>
            <a:r>
              <a:rPr lang="es-ES_tradnl" sz="3000" dirty="0" err="1">
                <a:latin typeface="Times New Roman" pitchFamily="18" charset="0"/>
                <a:cs typeface="Times New Roman" pitchFamily="18" charset="0"/>
              </a:rPr>
              <a:t>thành</a:t>
            </a:r>
            <a:r>
              <a:rPr lang="es-ES_tradnl" sz="3000" dirty="0">
                <a:latin typeface="Times New Roman" pitchFamily="18" charset="0"/>
                <a:cs typeface="Times New Roman" pitchFamily="18" charset="0"/>
              </a:rPr>
              <a:t> </a:t>
            </a:r>
            <a:r>
              <a:rPr lang="es-ES_tradnl" sz="3000" dirty="0" err="1">
                <a:latin typeface="Times New Roman" pitchFamily="18" charset="0"/>
                <a:cs typeface="Times New Roman" pitchFamily="18" charset="0"/>
              </a:rPr>
              <a:t>viên</a:t>
            </a:r>
            <a:r>
              <a:rPr lang="es-ES_tradnl" sz="3000" dirty="0">
                <a:latin typeface="Times New Roman" pitchFamily="18" charset="0"/>
                <a:cs typeface="Times New Roman" pitchFamily="18" charset="0"/>
              </a:rPr>
              <a:t> </a:t>
            </a:r>
            <a:r>
              <a:rPr lang="es-ES_tradnl" sz="3000" dirty="0" err="1">
                <a:latin typeface="Times New Roman" pitchFamily="18" charset="0"/>
                <a:cs typeface="Times New Roman" pitchFamily="18" charset="0"/>
              </a:rPr>
              <a:t>trong</a:t>
            </a:r>
            <a:r>
              <a:rPr lang="es-ES_tradnl" sz="3000" dirty="0">
                <a:latin typeface="Times New Roman" pitchFamily="18" charset="0"/>
                <a:cs typeface="Times New Roman" pitchFamily="18" charset="0"/>
              </a:rPr>
              <a:t> </a:t>
            </a:r>
            <a:r>
              <a:rPr lang="es-ES_tradnl" sz="3000" dirty="0" err="1">
                <a:latin typeface="Times New Roman" pitchFamily="18" charset="0"/>
                <a:cs typeface="Times New Roman" pitchFamily="18" charset="0"/>
              </a:rPr>
              <a:t>lớp</a:t>
            </a:r>
            <a:r>
              <a:rPr lang="es-ES_tradnl" sz="3000" dirty="0">
                <a:latin typeface="Times New Roman" pitchFamily="18" charset="0"/>
                <a:cs typeface="Times New Roman" pitchFamily="18" charset="0"/>
              </a:rPr>
              <a:t> </a:t>
            </a:r>
            <a:r>
              <a:rPr lang="es-ES_tradnl" sz="3000" dirty="0" err="1" smtClean="0">
                <a:latin typeface="Times New Roman" pitchFamily="18" charset="0"/>
                <a:cs typeface="Times New Roman" pitchFamily="18" charset="0"/>
              </a:rPr>
              <a:t>học</a:t>
            </a:r>
            <a:endParaRPr lang="es-ES_tradnl" sz="3000" dirty="0" smtClean="0">
              <a:latin typeface="Times New Roman" pitchFamily="18" charset="0"/>
              <a:cs typeface="Times New Roman" pitchFamily="18" charset="0"/>
            </a:endParaRPr>
          </a:p>
          <a:p>
            <a:r>
              <a:rPr lang="vi-VN" sz="3000" dirty="0">
                <a:latin typeface="Times New Roman" pitchFamily="18" charset="0"/>
                <a:cs typeface="Times New Roman" pitchFamily="18" charset="0"/>
              </a:rPr>
              <a:t>Xây dựng nhật ký lớp </a:t>
            </a:r>
            <a:endParaRPr lang="en-US" sz="3000" dirty="0" smtClean="0">
              <a:latin typeface="Times New Roman" pitchFamily="18" charset="0"/>
              <a:cs typeface="Times New Roman" pitchFamily="18" charset="0"/>
            </a:endParaRPr>
          </a:p>
          <a:p>
            <a:r>
              <a:rPr lang="vi-VN" sz="3000" dirty="0">
                <a:latin typeface="Times New Roman" pitchFamily="18" charset="0"/>
                <a:cs typeface="Times New Roman" pitchFamily="18" charset="0"/>
              </a:rPr>
              <a:t>Công nhận đặc điểm </a:t>
            </a:r>
            <a:r>
              <a:rPr lang="vi-VN" sz="3000" dirty="0" smtClean="0">
                <a:latin typeface="Times New Roman" pitchFamily="18" charset="0"/>
                <a:cs typeface="Times New Roman" pitchFamily="18" charset="0"/>
              </a:rPr>
              <a:t>tốt</a:t>
            </a:r>
            <a:endParaRPr lang="en-US" sz="3000" dirty="0" smtClean="0">
              <a:latin typeface="Times New Roman" pitchFamily="18" charset="0"/>
              <a:cs typeface="Times New Roman" pitchFamily="18" charset="0"/>
            </a:endParaRPr>
          </a:p>
          <a:p>
            <a:r>
              <a:rPr lang="vi-VN" sz="3000" b="1" dirty="0" smtClean="0">
                <a:latin typeface="Times New Roman" pitchFamily="18" charset="0"/>
                <a:cs typeface="Times New Roman" pitchFamily="18" charset="0"/>
              </a:rPr>
              <a:t> </a:t>
            </a:r>
            <a:r>
              <a:rPr lang="vi-VN" sz="3000" dirty="0">
                <a:latin typeface="Times New Roman" pitchFamily="18" charset="0"/>
                <a:cs typeface="Times New Roman" pitchFamily="18" charset="0"/>
              </a:rPr>
              <a:t>Tìm hiểu về suy nghĩ và cảm nhận của học sinh về lớp học </a:t>
            </a:r>
            <a:endParaRPr lang="en-US" sz="3000" dirty="0" smtClean="0">
              <a:latin typeface="Times New Roman" pitchFamily="18" charset="0"/>
              <a:cs typeface="Times New Roman" pitchFamily="18" charset="0"/>
            </a:endParaRPr>
          </a:p>
          <a:p>
            <a:r>
              <a:rPr lang="vi-VN" sz="3000" dirty="0" smtClean="0">
                <a:latin typeface="Times New Roman" pitchFamily="18" charset="0"/>
                <a:cs typeface="Times New Roman" pitchFamily="18" charset="0"/>
              </a:rPr>
              <a:t>Làm </a:t>
            </a:r>
            <a:r>
              <a:rPr lang="vi-VN" sz="3000" dirty="0">
                <a:latin typeface="Times New Roman" pitchFamily="18" charset="0"/>
                <a:cs typeface="Times New Roman" pitchFamily="18" charset="0"/>
              </a:rPr>
              <a:t>hộp thư </a:t>
            </a:r>
            <a:r>
              <a:rPr lang="vi-VN" sz="3000" dirty="0" smtClean="0">
                <a:latin typeface="Times New Roman" pitchFamily="18" charset="0"/>
                <a:cs typeface="Times New Roman" pitchFamily="18" charset="0"/>
              </a:rPr>
              <a:t>vui</a:t>
            </a:r>
            <a:endParaRPr lang="en-US" sz="3000" dirty="0" smtClean="0">
              <a:latin typeface="Times New Roman" pitchFamily="18" charset="0"/>
              <a:cs typeface="Times New Roman" pitchFamily="18" charset="0"/>
            </a:endParaRPr>
          </a:p>
          <a:p>
            <a:r>
              <a:rPr lang="vi-VN" sz="3000" b="1" dirty="0" smtClean="0">
                <a:latin typeface="Times New Roman" pitchFamily="18" charset="0"/>
                <a:cs typeface="Times New Roman" pitchFamily="18" charset="0"/>
              </a:rPr>
              <a:t> </a:t>
            </a:r>
            <a:r>
              <a:rPr lang="vi-VN" sz="3000" dirty="0">
                <a:latin typeface="Times New Roman" pitchFamily="18" charset="0"/>
                <a:cs typeface="Times New Roman" pitchFamily="18" charset="0"/>
              </a:rPr>
              <a:t>Hãy động viên, đừng chê bai </a:t>
            </a:r>
            <a:endParaRPr lang="en-US" sz="3000" dirty="0" smtClean="0">
              <a:latin typeface="Times New Roman" pitchFamily="18" charset="0"/>
              <a:cs typeface="Times New Roman" pitchFamily="18" charset="0"/>
            </a:endParaRPr>
          </a:p>
          <a:p>
            <a:r>
              <a:rPr lang="en-US" sz="3000" dirty="0" err="1" smtClean="0">
                <a:latin typeface="Times New Roman" pitchFamily="18" charset="0"/>
                <a:cs typeface="Times New Roman" pitchFamily="18" charset="0"/>
              </a:rPr>
              <a:t>Tổ</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chức</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các</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hoạt</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động</a:t>
            </a:r>
            <a:r>
              <a:rPr lang="en-US" sz="3000" dirty="0" smtClean="0">
                <a:latin typeface="Times New Roman" pitchFamily="18" charset="0"/>
                <a:cs typeface="Times New Roman" pitchFamily="18" charset="0"/>
              </a:rPr>
              <a:t> </a:t>
            </a:r>
            <a:endParaRPr lang="en-US" sz="3000" dirty="0">
              <a:latin typeface="Times New Roman" pitchFamily="18" charset="0"/>
              <a:cs typeface="Times New Roman" pitchFamily="18" charset="0"/>
            </a:endParaRPr>
          </a:p>
          <a:p>
            <a:endParaRPr lang="en-US" sz="3000" dirty="0" smtClean="0">
              <a:latin typeface="Times New Roman" pitchFamily="18" charset="0"/>
              <a:cs typeface="Times New Roman" pitchFamily="18" charset="0"/>
            </a:endParaRPr>
          </a:p>
          <a:p>
            <a:endParaRPr lang="en-US" sz="3000" dirty="0" smtClean="0">
              <a:latin typeface="Times New Roman" pitchFamily="18" charset="0"/>
              <a:cs typeface="Times New Roman" pitchFamily="18" charset="0"/>
            </a:endParaRPr>
          </a:p>
          <a:p>
            <a:endParaRPr lang="en-US" sz="3600" dirty="0" smtClean="0"/>
          </a:p>
          <a:p>
            <a:pPr lvl="0">
              <a:buFont typeface="Wingdings" pitchFamily="2" charset="2"/>
              <a:buChar char="Ø"/>
            </a:pPr>
            <a:endParaRPr lang="en-US" sz="2800" dirty="0" smtClean="0">
              <a:sym typeface="Wingdings" pitchFamily="2" charset="2"/>
            </a:endParaRPr>
          </a:p>
          <a:p>
            <a:pPr lvl="0">
              <a:buFont typeface="Wingdings" pitchFamily="2" charset="2"/>
              <a:buChar char="Ø"/>
            </a:pPr>
            <a:endParaRPr lang="en-US" sz="2800" dirty="0" smtClean="0">
              <a:sym typeface="Wingdings" pitchFamily="2" charset="2"/>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3" name="Rectangle 3"/>
          <p:cNvSpPr>
            <a:spLocks noGrp="1" noChangeArrowheads="1"/>
          </p:cNvSpPr>
          <p:nvPr>
            <p:ph idx="1"/>
          </p:nvPr>
        </p:nvSpPr>
        <p:spPr>
          <a:xfrm>
            <a:off x="533400" y="381000"/>
            <a:ext cx="8305800" cy="5257800"/>
          </a:xfrm>
        </p:spPr>
        <p:txBody>
          <a:bodyPr>
            <a:normAutofit/>
          </a:bodyPr>
          <a:lstStyle/>
          <a:p>
            <a:pPr lvl="0" algn="ctr">
              <a:buNone/>
            </a:pPr>
            <a:r>
              <a:rPr lang="es-ES_tradnl" sz="3200" b="1" dirty="0" smtClean="0"/>
              <a:t>  </a:t>
            </a:r>
            <a:r>
              <a:rPr lang="es-ES_tradnl" sz="3200" b="1" dirty="0" smtClean="0">
                <a:solidFill>
                  <a:srgbClr val="FF0000"/>
                </a:solidFill>
                <a:latin typeface="Times New Roman" pitchFamily="18" charset="0"/>
                <a:cs typeface="Times New Roman" pitchFamily="18" charset="0"/>
              </a:rPr>
              <a:t>C.  </a:t>
            </a:r>
            <a:r>
              <a:rPr lang="es-ES_tradnl" sz="3200" b="1" dirty="0" err="1" smtClean="0">
                <a:solidFill>
                  <a:srgbClr val="FF0000"/>
                </a:solidFill>
                <a:latin typeface="Times New Roman" pitchFamily="18" charset="0"/>
                <a:cs typeface="Times New Roman" pitchFamily="18" charset="0"/>
              </a:rPr>
              <a:t>Các</a:t>
            </a:r>
            <a:r>
              <a:rPr lang="es-ES_tradnl" sz="3200" b="1" dirty="0" smtClean="0">
                <a:solidFill>
                  <a:srgbClr val="FF0000"/>
                </a:solidFill>
                <a:latin typeface="Times New Roman" pitchFamily="18" charset="0"/>
                <a:cs typeface="Times New Roman" pitchFamily="18" charset="0"/>
              </a:rPr>
              <a:t> </a:t>
            </a:r>
            <a:r>
              <a:rPr lang="es-ES_tradnl" sz="3200" b="1" dirty="0" err="1" smtClean="0">
                <a:solidFill>
                  <a:srgbClr val="FF0000"/>
                </a:solidFill>
                <a:latin typeface="Times New Roman" pitchFamily="18" charset="0"/>
                <a:cs typeface="Times New Roman" pitchFamily="18" charset="0"/>
              </a:rPr>
              <a:t>hình</a:t>
            </a:r>
            <a:r>
              <a:rPr lang="es-ES_tradnl" sz="3200" b="1" dirty="0" smtClean="0">
                <a:solidFill>
                  <a:srgbClr val="FF0000"/>
                </a:solidFill>
                <a:latin typeface="Times New Roman" pitchFamily="18" charset="0"/>
                <a:cs typeface="Times New Roman" pitchFamily="18" charset="0"/>
              </a:rPr>
              <a:t> </a:t>
            </a:r>
            <a:r>
              <a:rPr lang="es-ES_tradnl" sz="3200" b="1" dirty="0" err="1" smtClean="0">
                <a:solidFill>
                  <a:srgbClr val="FF0000"/>
                </a:solidFill>
                <a:latin typeface="Times New Roman" pitchFamily="18" charset="0"/>
                <a:cs typeface="Times New Roman" pitchFamily="18" charset="0"/>
              </a:rPr>
              <a:t>thức</a:t>
            </a:r>
            <a:r>
              <a:rPr lang="es-ES_tradnl" sz="3200" b="1" dirty="0" smtClean="0">
                <a:solidFill>
                  <a:srgbClr val="FF0000"/>
                </a:solidFill>
                <a:latin typeface="Times New Roman" pitchFamily="18" charset="0"/>
                <a:cs typeface="Times New Roman" pitchFamily="18" charset="0"/>
              </a:rPr>
              <a:t> </a:t>
            </a:r>
            <a:r>
              <a:rPr lang="es-ES_tradnl" sz="3200" b="1" dirty="0" err="1" smtClean="0">
                <a:solidFill>
                  <a:srgbClr val="FF0000"/>
                </a:solidFill>
                <a:latin typeface="Times New Roman" pitchFamily="18" charset="0"/>
                <a:cs typeface="Times New Roman" pitchFamily="18" charset="0"/>
              </a:rPr>
              <a:t>tổ</a:t>
            </a:r>
            <a:r>
              <a:rPr lang="es-ES_tradnl" sz="3200" b="1" dirty="0" smtClean="0">
                <a:solidFill>
                  <a:srgbClr val="FF0000"/>
                </a:solidFill>
                <a:latin typeface="Times New Roman" pitchFamily="18" charset="0"/>
                <a:cs typeface="Times New Roman" pitchFamily="18" charset="0"/>
              </a:rPr>
              <a:t> </a:t>
            </a:r>
            <a:r>
              <a:rPr lang="es-ES_tradnl" sz="3200" b="1" dirty="0" err="1" smtClean="0">
                <a:solidFill>
                  <a:srgbClr val="FF0000"/>
                </a:solidFill>
                <a:latin typeface="Times New Roman" pitchFamily="18" charset="0"/>
                <a:cs typeface="Times New Roman" pitchFamily="18" charset="0"/>
              </a:rPr>
              <a:t>chức</a:t>
            </a:r>
            <a:r>
              <a:rPr lang="es-ES_tradnl" sz="3200" b="1" dirty="0" smtClean="0">
                <a:solidFill>
                  <a:srgbClr val="FF0000"/>
                </a:solidFill>
                <a:latin typeface="Times New Roman" pitchFamily="18" charset="0"/>
                <a:cs typeface="Times New Roman" pitchFamily="18" charset="0"/>
              </a:rPr>
              <a:t> </a:t>
            </a:r>
            <a:r>
              <a:rPr lang="es-ES_tradnl" sz="3200" b="1" dirty="0" err="1" smtClean="0">
                <a:solidFill>
                  <a:srgbClr val="FF0000"/>
                </a:solidFill>
                <a:latin typeface="Times New Roman" pitchFamily="18" charset="0"/>
                <a:cs typeface="Times New Roman" pitchFamily="18" charset="0"/>
              </a:rPr>
              <a:t>hoạt</a:t>
            </a:r>
            <a:r>
              <a:rPr lang="es-ES_tradnl" sz="3200" b="1" dirty="0" smtClean="0">
                <a:solidFill>
                  <a:srgbClr val="FF0000"/>
                </a:solidFill>
                <a:latin typeface="Times New Roman" pitchFamily="18" charset="0"/>
                <a:cs typeface="Times New Roman" pitchFamily="18" charset="0"/>
              </a:rPr>
              <a:t> </a:t>
            </a:r>
            <a:r>
              <a:rPr lang="es-ES_tradnl" sz="3200" b="1" dirty="0" err="1" smtClean="0">
                <a:solidFill>
                  <a:srgbClr val="FF0000"/>
                </a:solidFill>
                <a:latin typeface="Times New Roman" pitchFamily="18" charset="0"/>
                <a:cs typeface="Times New Roman" pitchFamily="18" charset="0"/>
              </a:rPr>
              <a:t>động</a:t>
            </a:r>
            <a:r>
              <a:rPr lang="es-ES_tradnl" sz="3200" b="1" dirty="0" smtClean="0">
                <a:solidFill>
                  <a:srgbClr val="FF0000"/>
                </a:solidFill>
                <a:latin typeface="Times New Roman" pitchFamily="18" charset="0"/>
                <a:cs typeface="Times New Roman" pitchFamily="18" charset="0"/>
              </a:rPr>
              <a:t> </a:t>
            </a:r>
            <a:r>
              <a:rPr lang="es-ES_tradnl" sz="3200" b="1" dirty="0" err="1" smtClean="0">
                <a:solidFill>
                  <a:srgbClr val="FF0000"/>
                </a:solidFill>
                <a:latin typeface="Times New Roman" pitchFamily="18" charset="0"/>
                <a:cs typeface="Times New Roman" pitchFamily="18" charset="0"/>
              </a:rPr>
              <a:t>giáo</a:t>
            </a:r>
            <a:r>
              <a:rPr lang="es-ES_tradnl" sz="3200" b="1" dirty="0" smtClean="0">
                <a:solidFill>
                  <a:srgbClr val="FF0000"/>
                </a:solidFill>
                <a:latin typeface="Times New Roman" pitchFamily="18" charset="0"/>
                <a:cs typeface="Times New Roman" pitchFamily="18" charset="0"/>
              </a:rPr>
              <a:t> </a:t>
            </a:r>
            <a:r>
              <a:rPr lang="es-ES_tradnl" sz="3200" b="1" dirty="0" err="1" smtClean="0">
                <a:solidFill>
                  <a:srgbClr val="FF0000"/>
                </a:solidFill>
                <a:latin typeface="Times New Roman" pitchFamily="18" charset="0"/>
                <a:cs typeface="Times New Roman" pitchFamily="18" charset="0"/>
              </a:rPr>
              <a:t>dục</a:t>
            </a:r>
            <a:r>
              <a:rPr lang="es-ES_tradnl" sz="3200" b="1" dirty="0" smtClean="0">
                <a:solidFill>
                  <a:srgbClr val="FF0000"/>
                </a:solidFill>
                <a:latin typeface="Times New Roman" pitchFamily="18" charset="0"/>
                <a:cs typeface="Times New Roman" pitchFamily="18" charset="0"/>
              </a:rPr>
              <a:t> </a:t>
            </a:r>
            <a:r>
              <a:rPr lang="es-ES_tradnl" sz="3200" b="1" dirty="0" err="1" smtClean="0">
                <a:solidFill>
                  <a:srgbClr val="FF0000"/>
                </a:solidFill>
                <a:latin typeface="Times New Roman" pitchFamily="18" charset="0"/>
                <a:cs typeface="Times New Roman" pitchFamily="18" charset="0"/>
              </a:rPr>
              <a:t>nhằm</a:t>
            </a:r>
            <a:r>
              <a:rPr lang="es-ES_tradnl" sz="3200" b="1" dirty="0" smtClean="0">
                <a:solidFill>
                  <a:srgbClr val="FF0000"/>
                </a:solidFill>
                <a:latin typeface="Times New Roman" pitchFamily="18" charset="0"/>
                <a:cs typeface="Times New Roman" pitchFamily="18" charset="0"/>
              </a:rPr>
              <a:t> </a:t>
            </a:r>
            <a:r>
              <a:rPr lang="es-ES_tradnl" sz="3200" b="1" dirty="0" err="1" smtClean="0">
                <a:solidFill>
                  <a:srgbClr val="FF0000"/>
                </a:solidFill>
                <a:latin typeface="Times New Roman" pitchFamily="18" charset="0"/>
                <a:cs typeface="Times New Roman" pitchFamily="18" charset="0"/>
              </a:rPr>
              <a:t>thực</a:t>
            </a:r>
            <a:r>
              <a:rPr lang="es-ES_tradnl" sz="3200" b="1" dirty="0" smtClean="0">
                <a:solidFill>
                  <a:srgbClr val="FF0000"/>
                </a:solidFill>
                <a:latin typeface="Times New Roman" pitchFamily="18" charset="0"/>
                <a:cs typeface="Times New Roman" pitchFamily="18" charset="0"/>
              </a:rPr>
              <a:t> </a:t>
            </a:r>
            <a:r>
              <a:rPr lang="es-ES_tradnl" sz="3200" b="1" dirty="0" err="1" smtClean="0">
                <a:solidFill>
                  <a:srgbClr val="FF0000"/>
                </a:solidFill>
                <a:latin typeface="Times New Roman" pitchFamily="18" charset="0"/>
                <a:cs typeface="Times New Roman" pitchFamily="18" charset="0"/>
              </a:rPr>
              <a:t>hiện</a:t>
            </a:r>
            <a:r>
              <a:rPr lang="es-ES_tradnl" sz="3200" b="1" dirty="0" smtClean="0">
                <a:solidFill>
                  <a:srgbClr val="FF0000"/>
                </a:solidFill>
                <a:latin typeface="Times New Roman" pitchFamily="18" charset="0"/>
                <a:cs typeface="Times New Roman" pitchFamily="18" charset="0"/>
              </a:rPr>
              <a:t> </a:t>
            </a:r>
            <a:r>
              <a:rPr lang="es-ES_tradnl" sz="3200" b="1" dirty="0" err="1" smtClean="0">
                <a:solidFill>
                  <a:srgbClr val="FF0000"/>
                </a:solidFill>
                <a:latin typeface="Times New Roman" pitchFamily="18" charset="0"/>
                <a:cs typeface="Times New Roman" pitchFamily="18" charset="0"/>
              </a:rPr>
              <a:t>kỉ</a:t>
            </a:r>
            <a:r>
              <a:rPr lang="es-ES_tradnl" sz="3200" b="1" dirty="0" smtClean="0">
                <a:solidFill>
                  <a:srgbClr val="FF0000"/>
                </a:solidFill>
                <a:latin typeface="Times New Roman" pitchFamily="18" charset="0"/>
                <a:cs typeface="Times New Roman" pitchFamily="18" charset="0"/>
              </a:rPr>
              <a:t> </a:t>
            </a:r>
            <a:r>
              <a:rPr lang="es-ES_tradnl" sz="3200" b="1" dirty="0" err="1" smtClean="0">
                <a:solidFill>
                  <a:srgbClr val="FF0000"/>
                </a:solidFill>
                <a:latin typeface="Times New Roman" pitchFamily="18" charset="0"/>
                <a:cs typeface="Times New Roman" pitchFamily="18" charset="0"/>
              </a:rPr>
              <a:t>luật</a:t>
            </a:r>
            <a:r>
              <a:rPr lang="es-ES_tradnl" sz="3200" b="1" dirty="0" smtClean="0">
                <a:solidFill>
                  <a:srgbClr val="FF0000"/>
                </a:solidFill>
                <a:latin typeface="Times New Roman" pitchFamily="18" charset="0"/>
                <a:cs typeface="Times New Roman" pitchFamily="18" charset="0"/>
              </a:rPr>
              <a:t> </a:t>
            </a:r>
            <a:r>
              <a:rPr lang="es-ES_tradnl" sz="3200" b="1" dirty="0" err="1" smtClean="0">
                <a:solidFill>
                  <a:srgbClr val="FF0000"/>
                </a:solidFill>
                <a:latin typeface="Times New Roman" pitchFamily="18" charset="0"/>
                <a:cs typeface="Times New Roman" pitchFamily="18" charset="0"/>
              </a:rPr>
              <a:t>tích</a:t>
            </a:r>
            <a:r>
              <a:rPr lang="es-ES_tradnl" sz="3200" b="1" dirty="0" smtClean="0">
                <a:solidFill>
                  <a:srgbClr val="FF0000"/>
                </a:solidFill>
                <a:latin typeface="Times New Roman" pitchFamily="18" charset="0"/>
                <a:cs typeface="Times New Roman" pitchFamily="18" charset="0"/>
              </a:rPr>
              <a:t> </a:t>
            </a:r>
            <a:r>
              <a:rPr lang="es-ES_tradnl" sz="3200" b="1" dirty="0" err="1" smtClean="0">
                <a:solidFill>
                  <a:srgbClr val="FF0000"/>
                </a:solidFill>
                <a:latin typeface="Times New Roman" pitchFamily="18" charset="0"/>
                <a:cs typeface="Times New Roman" pitchFamily="18" charset="0"/>
              </a:rPr>
              <a:t>cực</a:t>
            </a:r>
            <a:r>
              <a:rPr lang="es-ES_tradnl" sz="3200" b="1" dirty="0" smtClean="0">
                <a:solidFill>
                  <a:srgbClr val="FF0000"/>
                </a:solidFill>
                <a:latin typeface="Times New Roman" pitchFamily="18" charset="0"/>
                <a:cs typeface="Times New Roman" pitchFamily="18" charset="0"/>
              </a:rPr>
              <a:t> </a:t>
            </a:r>
          </a:p>
          <a:p>
            <a:pPr lvl="0" algn="ctr">
              <a:buNone/>
            </a:pPr>
            <a:r>
              <a:rPr lang="es-ES_tradnl" sz="3200" b="1" dirty="0" err="1" smtClean="0">
                <a:solidFill>
                  <a:srgbClr val="FF0000"/>
                </a:solidFill>
                <a:latin typeface="Times New Roman" pitchFamily="18" charset="0"/>
                <a:cs typeface="Times New Roman" pitchFamily="18" charset="0"/>
              </a:rPr>
              <a:t>trong</a:t>
            </a:r>
            <a:r>
              <a:rPr lang="es-ES_tradnl" sz="3200" b="1" dirty="0" smtClean="0">
                <a:solidFill>
                  <a:srgbClr val="FF0000"/>
                </a:solidFill>
                <a:latin typeface="Times New Roman" pitchFamily="18" charset="0"/>
                <a:cs typeface="Times New Roman" pitchFamily="18" charset="0"/>
              </a:rPr>
              <a:t> </a:t>
            </a:r>
            <a:r>
              <a:rPr lang="es-ES_tradnl" sz="3200" b="1" dirty="0" err="1" smtClean="0">
                <a:solidFill>
                  <a:srgbClr val="FF0000"/>
                </a:solidFill>
                <a:latin typeface="Times New Roman" pitchFamily="18" charset="0"/>
                <a:cs typeface="Times New Roman" pitchFamily="18" charset="0"/>
              </a:rPr>
              <a:t>trường</a:t>
            </a:r>
            <a:r>
              <a:rPr lang="es-ES_tradnl" sz="3200" b="1" dirty="0" smtClean="0">
                <a:solidFill>
                  <a:srgbClr val="FF0000"/>
                </a:solidFill>
                <a:latin typeface="Times New Roman" pitchFamily="18" charset="0"/>
                <a:cs typeface="Times New Roman" pitchFamily="18" charset="0"/>
              </a:rPr>
              <a:t> </a:t>
            </a:r>
            <a:r>
              <a:rPr lang="es-ES_tradnl" sz="3200" b="1" dirty="0" err="1" smtClean="0">
                <a:solidFill>
                  <a:srgbClr val="FF0000"/>
                </a:solidFill>
                <a:latin typeface="Times New Roman" pitchFamily="18" charset="0"/>
                <a:cs typeface="Times New Roman" pitchFamily="18" charset="0"/>
              </a:rPr>
              <a:t>TrH</a:t>
            </a:r>
            <a:r>
              <a:rPr lang="en-US" sz="3600" dirty="0" smtClean="0">
                <a:solidFill>
                  <a:srgbClr val="FF0000"/>
                </a:solidFill>
                <a:latin typeface="Times New Roman" pitchFamily="18" charset="0"/>
                <a:cs typeface="Times New Roman" pitchFamily="18" charset="0"/>
              </a:rPr>
              <a:t>    </a:t>
            </a:r>
            <a:r>
              <a:rPr lang="en-US" sz="3000" dirty="0" smtClean="0">
                <a:solidFill>
                  <a:srgbClr val="FF0000"/>
                </a:solidFill>
                <a:latin typeface="Times New Roman" pitchFamily="18" charset="0"/>
                <a:cs typeface="Times New Roman" pitchFamily="18" charset="0"/>
              </a:rPr>
              <a:t> </a:t>
            </a:r>
          </a:p>
          <a:p>
            <a:pPr>
              <a:buNone/>
            </a:pPr>
            <a:r>
              <a:rPr lang="en-US" sz="2800" dirty="0">
                <a:solidFill>
                  <a:schemeClr val="tx2"/>
                </a:solidFill>
              </a:rPr>
              <a:t>	</a:t>
            </a:r>
            <a:r>
              <a:rPr lang="en-US" sz="2800" b="1" dirty="0" err="1">
                <a:solidFill>
                  <a:schemeClr val="tx2"/>
                </a:solidFill>
              </a:rPr>
              <a:t>Hoạt</a:t>
            </a:r>
            <a:r>
              <a:rPr lang="en-US" sz="2800" b="1" dirty="0">
                <a:solidFill>
                  <a:schemeClr val="tx2"/>
                </a:solidFill>
              </a:rPr>
              <a:t> </a:t>
            </a:r>
            <a:r>
              <a:rPr lang="en-US" sz="2800" b="1" dirty="0" err="1">
                <a:solidFill>
                  <a:schemeClr val="tx2"/>
                </a:solidFill>
              </a:rPr>
              <a:t>động</a:t>
            </a:r>
            <a:r>
              <a:rPr lang="en-US" sz="2800" b="1" dirty="0">
                <a:solidFill>
                  <a:schemeClr val="tx2"/>
                </a:solidFill>
              </a:rPr>
              <a:t> </a:t>
            </a:r>
            <a:r>
              <a:rPr lang="en-US" sz="2800" b="1" dirty="0" err="1">
                <a:solidFill>
                  <a:schemeClr val="tx2"/>
                </a:solidFill>
              </a:rPr>
              <a:t>nhóm</a:t>
            </a:r>
            <a:endParaRPr lang="en-US" sz="2800" b="1" dirty="0">
              <a:solidFill>
                <a:schemeClr val="tx2"/>
              </a:solidFill>
            </a:endParaRPr>
          </a:p>
          <a:p>
            <a:pPr>
              <a:buNone/>
            </a:pPr>
            <a:r>
              <a:rPr lang="en-US" sz="2800" smtClean="0"/>
              <a:t>   - </a:t>
            </a:r>
            <a:r>
              <a:rPr lang="en-US" sz="2800" dirty="0" err="1" smtClean="0"/>
              <a:t>Vì</a:t>
            </a:r>
            <a:r>
              <a:rPr lang="en-US" sz="2800" dirty="0" smtClean="0"/>
              <a:t> </a:t>
            </a:r>
            <a:r>
              <a:rPr lang="en-US" sz="2800" dirty="0" err="1" smtClean="0"/>
              <a:t>sao</a:t>
            </a:r>
            <a:r>
              <a:rPr lang="en-US" sz="2800" dirty="0" smtClean="0"/>
              <a:t> </a:t>
            </a:r>
            <a:r>
              <a:rPr lang="en-US" sz="2800" dirty="0" err="1" smtClean="0"/>
              <a:t>cần</a:t>
            </a:r>
            <a:r>
              <a:rPr lang="en-US" sz="2800" dirty="0" smtClean="0"/>
              <a:t> </a:t>
            </a:r>
            <a:r>
              <a:rPr lang="en-US" sz="2800" dirty="0" err="1" smtClean="0"/>
              <a:t>phải</a:t>
            </a:r>
            <a:r>
              <a:rPr lang="en-US" sz="2800" dirty="0" smtClean="0"/>
              <a:t> </a:t>
            </a:r>
            <a:r>
              <a:rPr lang="en-US" sz="2800" dirty="0" err="1" smtClean="0"/>
              <a:t>tổ</a:t>
            </a:r>
            <a:r>
              <a:rPr lang="en-US" sz="2800" dirty="0" smtClean="0"/>
              <a:t> </a:t>
            </a:r>
            <a:r>
              <a:rPr lang="en-US" sz="2800" dirty="0" err="1" smtClean="0"/>
              <a:t>chức</a:t>
            </a:r>
            <a:r>
              <a:rPr lang="en-US" sz="2800" dirty="0" smtClean="0"/>
              <a:t> </a:t>
            </a:r>
            <a:r>
              <a:rPr lang="en-US" sz="2800" dirty="0" err="1" smtClean="0"/>
              <a:t>các</a:t>
            </a:r>
            <a:r>
              <a:rPr lang="en-US" sz="2800" dirty="0" smtClean="0"/>
              <a:t> </a:t>
            </a:r>
            <a:r>
              <a:rPr lang="en-US" sz="2800" dirty="0" err="1" smtClean="0"/>
              <a:t>hoạt</a:t>
            </a:r>
            <a:r>
              <a:rPr lang="en-US" sz="2800" dirty="0" smtClean="0"/>
              <a:t> </a:t>
            </a:r>
            <a:r>
              <a:rPr lang="en-US" sz="2800" dirty="0" err="1" smtClean="0"/>
              <a:t>động</a:t>
            </a:r>
            <a:r>
              <a:rPr lang="en-US" sz="2800" dirty="0" smtClean="0"/>
              <a:t> </a:t>
            </a:r>
            <a:r>
              <a:rPr lang="en-US" sz="2800" dirty="0" err="1" smtClean="0"/>
              <a:t>cấp</a:t>
            </a:r>
            <a:r>
              <a:rPr lang="en-US" sz="2800" dirty="0" smtClean="0"/>
              <a:t> </a:t>
            </a:r>
            <a:r>
              <a:rPr lang="en-US" sz="2800" dirty="0" err="1" smtClean="0"/>
              <a:t>trường</a:t>
            </a:r>
            <a:r>
              <a:rPr lang="en-US" sz="2800" dirty="0" smtClean="0"/>
              <a:t>?</a:t>
            </a:r>
          </a:p>
          <a:p>
            <a:pPr>
              <a:buNone/>
            </a:pPr>
            <a:r>
              <a:rPr lang="en-US" sz="2800" smtClean="0">
                <a:solidFill>
                  <a:schemeClr val="tx2"/>
                </a:solidFill>
              </a:rPr>
              <a:t>	</a:t>
            </a:r>
            <a:r>
              <a:rPr lang="es-ES_tradnl" sz="2800" smtClean="0"/>
              <a:t>- </a:t>
            </a:r>
            <a:r>
              <a:rPr lang="es-ES_tradnl" sz="2800" dirty="0" err="1" smtClean="0"/>
              <a:t>Trình</a:t>
            </a:r>
            <a:r>
              <a:rPr lang="es-ES_tradnl" sz="2800" dirty="0" smtClean="0"/>
              <a:t> </a:t>
            </a:r>
            <a:r>
              <a:rPr lang="es-ES_tradnl" sz="2800" dirty="0" err="1" smtClean="0"/>
              <a:t>bày</a:t>
            </a:r>
            <a:r>
              <a:rPr lang="es-ES_tradnl" sz="2800" dirty="0" smtClean="0"/>
              <a:t> </a:t>
            </a:r>
            <a:r>
              <a:rPr lang="es-ES_tradnl" sz="2800" dirty="0" err="1" smtClean="0"/>
              <a:t>các</a:t>
            </a:r>
            <a:r>
              <a:rPr lang="es-ES_tradnl" sz="2800" dirty="0" smtClean="0"/>
              <a:t> </a:t>
            </a:r>
            <a:r>
              <a:rPr lang="es-ES_tradnl" sz="2800" dirty="0" err="1" smtClean="0"/>
              <a:t>hình</a:t>
            </a:r>
            <a:r>
              <a:rPr lang="es-ES_tradnl" sz="2800" dirty="0" smtClean="0"/>
              <a:t> </a:t>
            </a:r>
            <a:r>
              <a:rPr lang="es-ES_tradnl" sz="2800" dirty="0" err="1" smtClean="0"/>
              <a:t>thức</a:t>
            </a:r>
            <a:r>
              <a:rPr lang="es-ES_tradnl" sz="2800" dirty="0" smtClean="0"/>
              <a:t> </a:t>
            </a:r>
            <a:r>
              <a:rPr lang="es-ES_tradnl" sz="2800" dirty="0" err="1" smtClean="0"/>
              <a:t>tổ</a:t>
            </a:r>
            <a:r>
              <a:rPr lang="es-ES_tradnl" sz="2800" dirty="0" smtClean="0"/>
              <a:t> </a:t>
            </a:r>
            <a:r>
              <a:rPr lang="es-ES_tradnl" sz="2800" dirty="0" err="1" smtClean="0"/>
              <a:t>chức</a:t>
            </a:r>
            <a:r>
              <a:rPr lang="es-ES_tradnl" sz="2800" dirty="0" smtClean="0"/>
              <a:t> </a:t>
            </a:r>
            <a:r>
              <a:rPr lang="es-ES_tradnl" sz="2800" dirty="0" err="1" smtClean="0"/>
              <a:t>hoạt</a:t>
            </a:r>
            <a:r>
              <a:rPr lang="es-ES_tradnl" sz="2800" dirty="0" smtClean="0"/>
              <a:t> </a:t>
            </a:r>
            <a:r>
              <a:rPr lang="es-ES_tradnl" sz="2800" dirty="0" err="1" smtClean="0"/>
              <a:t>động</a:t>
            </a:r>
            <a:r>
              <a:rPr lang="es-ES_tradnl" sz="2800" dirty="0" smtClean="0"/>
              <a:t> </a:t>
            </a:r>
            <a:r>
              <a:rPr lang="es-ES_tradnl" sz="2800" dirty="0" err="1" smtClean="0"/>
              <a:t>giáo</a:t>
            </a:r>
            <a:r>
              <a:rPr lang="es-ES_tradnl" sz="2800" dirty="0" smtClean="0"/>
              <a:t> </a:t>
            </a:r>
            <a:r>
              <a:rPr lang="es-ES_tradnl" sz="2800" dirty="0" err="1" smtClean="0"/>
              <a:t>dục</a:t>
            </a:r>
            <a:r>
              <a:rPr lang="es-ES_tradnl" sz="2800" dirty="0" smtClean="0"/>
              <a:t> </a:t>
            </a:r>
            <a:r>
              <a:rPr lang="es-ES_tradnl" sz="2800" dirty="0" err="1" smtClean="0"/>
              <a:t>mà</a:t>
            </a:r>
            <a:r>
              <a:rPr lang="es-ES_tradnl" sz="2800" dirty="0" smtClean="0"/>
              <a:t> </a:t>
            </a:r>
            <a:r>
              <a:rPr lang="es-ES_tradnl" sz="2800" dirty="0" err="1" smtClean="0"/>
              <a:t>trường</a:t>
            </a:r>
            <a:r>
              <a:rPr lang="es-ES_tradnl" sz="2800" dirty="0" smtClean="0"/>
              <a:t> </a:t>
            </a:r>
            <a:r>
              <a:rPr lang="es-ES_tradnl" sz="2800" dirty="0" err="1" smtClean="0"/>
              <a:t>của</a:t>
            </a:r>
            <a:r>
              <a:rPr lang="es-ES_tradnl" sz="2800" dirty="0" smtClean="0"/>
              <a:t> </a:t>
            </a:r>
            <a:r>
              <a:rPr lang="es-ES_tradnl" sz="2800" dirty="0" err="1" smtClean="0"/>
              <a:t>các</a:t>
            </a:r>
            <a:r>
              <a:rPr lang="es-ES_tradnl" sz="2800" dirty="0" smtClean="0"/>
              <a:t> </a:t>
            </a:r>
            <a:r>
              <a:rPr lang="es-ES_tradnl" sz="2800" dirty="0" err="1" smtClean="0"/>
              <a:t>Thày</a:t>
            </a:r>
            <a:r>
              <a:rPr lang="es-ES_tradnl" sz="2800" dirty="0" smtClean="0"/>
              <a:t>/</a:t>
            </a:r>
            <a:r>
              <a:rPr lang="es-ES_tradnl" sz="2800" dirty="0" err="1" smtClean="0"/>
              <a:t>cô</a:t>
            </a:r>
            <a:r>
              <a:rPr lang="es-ES_tradnl" sz="2800" dirty="0" smtClean="0"/>
              <a:t> </a:t>
            </a:r>
            <a:r>
              <a:rPr lang="es-ES_tradnl" sz="2800" dirty="0" err="1" smtClean="0"/>
              <a:t>đã</a:t>
            </a:r>
            <a:r>
              <a:rPr lang="es-ES_tradnl" sz="2800" dirty="0" smtClean="0"/>
              <a:t> </a:t>
            </a:r>
            <a:r>
              <a:rPr lang="es-ES_tradnl" sz="2800" dirty="0" err="1" smtClean="0"/>
              <a:t>làm</a:t>
            </a:r>
            <a:r>
              <a:rPr lang="es-ES_tradnl" sz="2800" dirty="0" smtClean="0"/>
              <a:t> </a:t>
            </a:r>
            <a:r>
              <a:rPr lang="es-ES_tradnl" sz="2800" dirty="0" err="1" smtClean="0"/>
              <a:t>và</a:t>
            </a:r>
            <a:r>
              <a:rPr lang="es-ES_tradnl" sz="2800" dirty="0" smtClean="0"/>
              <a:t> </a:t>
            </a:r>
            <a:r>
              <a:rPr lang="es-ES_tradnl" sz="2800" dirty="0" err="1" smtClean="0"/>
              <a:t>sẽ</a:t>
            </a:r>
            <a:r>
              <a:rPr lang="es-ES_tradnl" sz="2800" dirty="0" smtClean="0"/>
              <a:t> </a:t>
            </a:r>
            <a:r>
              <a:rPr lang="es-ES_tradnl" sz="2800" dirty="0" err="1" smtClean="0"/>
              <a:t>làm</a:t>
            </a:r>
            <a:r>
              <a:rPr lang="es-ES_tradnl" sz="2800" dirty="0" smtClean="0"/>
              <a:t>  </a:t>
            </a:r>
            <a:r>
              <a:rPr lang="es-ES_tradnl" sz="2800" dirty="0" err="1" smtClean="0"/>
              <a:t>để</a:t>
            </a:r>
            <a:r>
              <a:rPr lang="es-ES_tradnl" sz="2800" dirty="0" smtClean="0"/>
              <a:t> </a:t>
            </a:r>
            <a:r>
              <a:rPr lang="es-ES_tradnl" sz="2800" dirty="0" err="1" smtClean="0"/>
              <a:t>tạo</a:t>
            </a:r>
            <a:r>
              <a:rPr lang="es-ES_tradnl" sz="2800" dirty="0" smtClean="0"/>
              <a:t> </a:t>
            </a:r>
            <a:r>
              <a:rPr lang="es-ES_tradnl" sz="2800" dirty="0" err="1" smtClean="0"/>
              <a:t>ra</a:t>
            </a:r>
            <a:r>
              <a:rPr lang="es-ES_tradnl" sz="2800" dirty="0" smtClean="0"/>
              <a:t>  </a:t>
            </a:r>
            <a:r>
              <a:rPr lang="es-ES_tradnl" sz="2800" dirty="0" err="1" smtClean="0"/>
              <a:t>môi</a:t>
            </a:r>
            <a:r>
              <a:rPr lang="es-ES_tradnl" sz="2800" dirty="0" smtClean="0"/>
              <a:t> </a:t>
            </a:r>
            <a:r>
              <a:rPr lang="es-ES_tradnl" sz="2800" dirty="0" err="1" smtClean="0"/>
              <a:t>trường</a:t>
            </a:r>
            <a:r>
              <a:rPr lang="es-ES_tradnl" sz="2800" dirty="0" smtClean="0"/>
              <a:t> </a:t>
            </a:r>
            <a:r>
              <a:rPr lang="es-ES_tradnl" sz="2800" dirty="0" err="1" smtClean="0"/>
              <a:t>học</a:t>
            </a:r>
            <a:r>
              <a:rPr lang="es-ES_tradnl" sz="2800" dirty="0" smtClean="0"/>
              <a:t> </a:t>
            </a:r>
            <a:r>
              <a:rPr lang="es-ES_tradnl" sz="2800" dirty="0" err="1" smtClean="0"/>
              <a:t>tập</a:t>
            </a:r>
            <a:r>
              <a:rPr lang="es-ES_tradnl" sz="2800" dirty="0" smtClean="0"/>
              <a:t> </a:t>
            </a:r>
            <a:r>
              <a:rPr lang="es-ES_tradnl" sz="2800" dirty="0" err="1" smtClean="0"/>
              <a:t>an</a:t>
            </a:r>
            <a:r>
              <a:rPr lang="es-ES_tradnl" sz="2800" dirty="0" smtClean="0"/>
              <a:t> </a:t>
            </a:r>
            <a:r>
              <a:rPr lang="es-ES_tradnl" sz="2800" dirty="0" err="1" smtClean="0"/>
              <a:t>toàn</a:t>
            </a:r>
            <a:r>
              <a:rPr lang="es-ES_tradnl" sz="2800" dirty="0" smtClean="0"/>
              <a:t>, </a:t>
            </a:r>
            <a:r>
              <a:rPr lang="es-ES_tradnl" sz="2800" dirty="0" err="1" smtClean="0"/>
              <a:t>thân</a:t>
            </a:r>
            <a:r>
              <a:rPr lang="es-ES_tradnl" sz="2800" dirty="0" smtClean="0"/>
              <a:t> </a:t>
            </a:r>
            <a:r>
              <a:rPr lang="es-ES_tradnl" sz="2800" dirty="0" err="1" smtClean="0"/>
              <a:t>thiện</a:t>
            </a:r>
            <a:r>
              <a:rPr lang="es-ES_tradnl" sz="2800" dirty="0" smtClean="0"/>
              <a:t> </a:t>
            </a:r>
            <a:r>
              <a:rPr lang="es-ES_tradnl" sz="2800" dirty="0" err="1" smtClean="0"/>
              <a:t>cho</a:t>
            </a:r>
            <a:r>
              <a:rPr lang="es-ES_tradnl" sz="2800" dirty="0" smtClean="0"/>
              <a:t> </a:t>
            </a:r>
            <a:r>
              <a:rPr lang="es-ES_tradnl" sz="2800" dirty="0" err="1" smtClean="0"/>
              <a:t>cả</a:t>
            </a:r>
            <a:r>
              <a:rPr lang="es-ES_tradnl" sz="2800" dirty="0" smtClean="0"/>
              <a:t> </a:t>
            </a:r>
            <a:r>
              <a:rPr lang="es-ES_tradnl" sz="2800" dirty="0" err="1" smtClean="0"/>
              <a:t>học</a:t>
            </a:r>
            <a:r>
              <a:rPr lang="es-ES_tradnl" sz="2800" dirty="0" smtClean="0"/>
              <a:t> </a:t>
            </a:r>
            <a:r>
              <a:rPr lang="es-ES_tradnl" sz="2800" dirty="0" err="1" smtClean="0"/>
              <a:t>sinh</a:t>
            </a:r>
            <a:r>
              <a:rPr lang="es-ES_tradnl" sz="2800" dirty="0" smtClean="0"/>
              <a:t> </a:t>
            </a:r>
            <a:r>
              <a:rPr lang="es-ES_tradnl" sz="2800" dirty="0" err="1" smtClean="0"/>
              <a:t>và</a:t>
            </a:r>
            <a:r>
              <a:rPr lang="es-ES_tradnl" sz="2800" dirty="0" smtClean="0"/>
              <a:t> </a:t>
            </a:r>
            <a:r>
              <a:rPr lang="es-ES_tradnl" sz="2800" dirty="0" err="1" smtClean="0"/>
              <a:t>giáo</a:t>
            </a:r>
            <a:r>
              <a:rPr lang="es-ES_tradnl" sz="2800" dirty="0" smtClean="0"/>
              <a:t> </a:t>
            </a:r>
            <a:r>
              <a:rPr lang="es-ES_tradnl" sz="2800" dirty="0" err="1" smtClean="0"/>
              <a:t>viên</a:t>
            </a:r>
            <a:r>
              <a:rPr lang="es-ES_tradnl" sz="2800" dirty="0" smtClean="0"/>
              <a:t>?</a:t>
            </a:r>
            <a:endParaRPr lang="en-US" sz="2800" dirty="0" smtClean="0"/>
          </a:p>
          <a:p>
            <a:pPr>
              <a:buNone/>
            </a:pPr>
            <a:endParaRPr lang="en-US" sz="2800" dirty="0" smtClean="0"/>
          </a:p>
          <a:p>
            <a:pPr>
              <a:buNone/>
            </a:pPr>
            <a:endParaRPr lang="en-US" sz="2800" dirty="0" smtClean="0"/>
          </a:p>
          <a:p>
            <a:endParaRPr lang="en-US" sz="2800" dirty="0" smtClean="0"/>
          </a:p>
          <a:p>
            <a:endParaRPr lang="en-US" sz="3600" dirty="0" smtClean="0"/>
          </a:p>
          <a:p>
            <a:endParaRPr lang="en-US" sz="3600" dirty="0" smtClean="0"/>
          </a:p>
          <a:p>
            <a:pPr lvl="0">
              <a:buFont typeface="Wingdings" pitchFamily="2" charset="2"/>
              <a:buChar char="Ø"/>
            </a:pPr>
            <a:endParaRPr lang="en-US" sz="2800" dirty="0" smtClean="0">
              <a:sym typeface="Wingdings" pitchFamily="2" charset="2"/>
            </a:endParaRPr>
          </a:p>
          <a:p>
            <a:pPr lvl="0">
              <a:buFont typeface="Wingdings" pitchFamily="2" charset="2"/>
              <a:buChar char="Ø"/>
            </a:pPr>
            <a:endParaRPr lang="en-US" sz="2800" dirty="0" smtClean="0">
              <a:sym typeface="Wingdings" pitchFamily="2" charset="2"/>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3" name="Rectangle 3"/>
          <p:cNvSpPr>
            <a:spLocks noGrp="1" noChangeArrowheads="1"/>
          </p:cNvSpPr>
          <p:nvPr>
            <p:ph idx="1"/>
          </p:nvPr>
        </p:nvSpPr>
        <p:spPr>
          <a:xfrm>
            <a:off x="457200" y="381000"/>
            <a:ext cx="8305800" cy="5257800"/>
          </a:xfrm>
        </p:spPr>
        <p:txBody>
          <a:bodyPr>
            <a:normAutofit/>
          </a:bodyPr>
          <a:lstStyle/>
          <a:p>
            <a:pPr lvl="0" algn="ctr">
              <a:buNone/>
            </a:pPr>
            <a:r>
              <a:rPr lang="es-ES_tradnl" sz="3200" b="1" dirty="0" smtClean="0"/>
              <a:t>   C. </a:t>
            </a:r>
            <a:r>
              <a:rPr lang="es-ES_tradnl" sz="3200" b="1" dirty="0" err="1" smtClean="0"/>
              <a:t>Các</a:t>
            </a:r>
            <a:r>
              <a:rPr lang="es-ES_tradnl" sz="3200" b="1" dirty="0" smtClean="0"/>
              <a:t> </a:t>
            </a:r>
            <a:r>
              <a:rPr lang="es-ES_tradnl" sz="3200" b="1" dirty="0" err="1" smtClean="0"/>
              <a:t>hình</a:t>
            </a:r>
            <a:r>
              <a:rPr lang="es-ES_tradnl" sz="3200" b="1" dirty="0" smtClean="0"/>
              <a:t> </a:t>
            </a:r>
            <a:r>
              <a:rPr lang="es-ES_tradnl" sz="3200" b="1" dirty="0" err="1" smtClean="0"/>
              <a:t>thức</a:t>
            </a:r>
            <a:r>
              <a:rPr lang="es-ES_tradnl" sz="3200" b="1" dirty="0" smtClean="0"/>
              <a:t> </a:t>
            </a:r>
            <a:r>
              <a:rPr lang="es-ES_tradnl" sz="3200" b="1" dirty="0" err="1" smtClean="0"/>
              <a:t>tổ</a:t>
            </a:r>
            <a:r>
              <a:rPr lang="es-ES_tradnl" sz="3200" b="1" dirty="0" smtClean="0"/>
              <a:t> </a:t>
            </a:r>
            <a:r>
              <a:rPr lang="es-ES_tradnl" sz="3200" b="1" dirty="0" err="1" smtClean="0"/>
              <a:t>chức</a:t>
            </a:r>
            <a:r>
              <a:rPr lang="es-ES_tradnl" sz="3200" b="1" dirty="0" smtClean="0"/>
              <a:t> </a:t>
            </a:r>
            <a:r>
              <a:rPr lang="es-ES_tradnl" sz="3200" b="1" dirty="0" err="1" smtClean="0"/>
              <a:t>hoạt</a:t>
            </a:r>
            <a:r>
              <a:rPr lang="es-ES_tradnl" sz="3200" b="1" dirty="0" smtClean="0"/>
              <a:t> </a:t>
            </a:r>
            <a:r>
              <a:rPr lang="es-ES_tradnl" sz="3200" b="1" dirty="0" err="1" smtClean="0"/>
              <a:t>động</a:t>
            </a:r>
            <a:r>
              <a:rPr lang="es-ES_tradnl" sz="3200" b="1" dirty="0" smtClean="0"/>
              <a:t> </a:t>
            </a:r>
            <a:r>
              <a:rPr lang="es-ES_tradnl" sz="3200" b="1" dirty="0" err="1" smtClean="0"/>
              <a:t>giáo</a:t>
            </a:r>
            <a:r>
              <a:rPr lang="es-ES_tradnl" sz="3200" b="1" dirty="0" smtClean="0"/>
              <a:t> </a:t>
            </a:r>
            <a:r>
              <a:rPr lang="es-ES_tradnl" sz="3200" b="1" dirty="0" err="1" smtClean="0"/>
              <a:t>dục</a:t>
            </a:r>
            <a:r>
              <a:rPr lang="es-ES_tradnl" sz="3200" b="1" dirty="0" smtClean="0"/>
              <a:t> </a:t>
            </a:r>
            <a:r>
              <a:rPr lang="es-ES_tradnl" sz="3200" b="1" dirty="0" err="1" smtClean="0"/>
              <a:t>nhằm</a:t>
            </a:r>
            <a:r>
              <a:rPr lang="es-ES_tradnl" sz="3200" b="1" dirty="0" smtClean="0"/>
              <a:t> </a:t>
            </a:r>
            <a:r>
              <a:rPr lang="es-ES_tradnl" sz="3200" b="1" dirty="0" err="1" smtClean="0"/>
              <a:t>thực</a:t>
            </a:r>
            <a:r>
              <a:rPr lang="es-ES_tradnl" sz="3200" b="1" dirty="0" smtClean="0"/>
              <a:t> </a:t>
            </a:r>
            <a:r>
              <a:rPr lang="es-ES_tradnl" sz="3200" b="1" dirty="0" err="1" smtClean="0"/>
              <a:t>hiện</a:t>
            </a:r>
            <a:r>
              <a:rPr lang="es-ES_tradnl" sz="3200" b="1" dirty="0" smtClean="0"/>
              <a:t> </a:t>
            </a:r>
            <a:r>
              <a:rPr lang="es-ES_tradnl" sz="3200" b="1" dirty="0" err="1" smtClean="0"/>
              <a:t>kỉ</a:t>
            </a:r>
            <a:r>
              <a:rPr lang="es-ES_tradnl" sz="3200" b="1" dirty="0" smtClean="0"/>
              <a:t> </a:t>
            </a:r>
            <a:r>
              <a:rPr lang="es-ES_tradnl" sz="3200" b="1" dirty="0" err="1" smtClean="0"/>
              <a:t>luật</a:t>
            </a:r>
            <a:r>
              <a:rPr lang="es-ES_tradnl" sz="3200" b="1" dirty="0" smtClean="0"/>
              <a:t> </a:t>
            </a:r>
            <a:r>
              <a:rPr lang="es-ES_tradnl" sz="3200" b="1" dirty="0" err="1" smtClean="0"/>
              <a:t>tích</a:t>
            </a:r>
            <a:r>
              <a:rPr lang="es-ES_tradnl" sz="3200" b="1" dirty="0" smtClean="0"/>
              <a:t> </a:t>
            </a:r>
            <a:r>
              <a:rPr lang="es-ES_tradnl" sz="3200" b="1" dirty="0" err="1" smtClean="0"/>
              <a:t>cực</a:t>
            </a:r>
            <a:r>
              <a:rPr lang="es-ES_tradnl" sz="3200" b="1" dirty="0" smtClean="0"/>
              <a:t> </a:t>
            </a:r>
            <a:r>
              <a:rPr lang="es-ES_tradnl" sz="3200" b="1" dirty="0" err="1" smtClean="0"/>
              <a:t>trong</a:t>
            </a:r>
            <a:r>
              <a:rPr lang="es-ES_tradnl" sz="3200" b="1" dirty="0" smtClean="0"/>
              <a:t> </a:t>
            </a:r>
            <a:r>
              <a:rPr lang="es-ES_tradnl" sz="3200" b="1" dirty="0" err="1" smtClean="0"/>
              <a:t>trường</a:t>
            </a:r>
            <a:r>
              <a:rPr lang="es-ES_tradnl" sz="3200" b="1" dirty="0" smtClean="0"/>
              <a:t> </a:t>
            </a:r>
            <a:r>
              <a:rPr lang="es-ES_tradnl" sz="3200" b="1" dirty="0" err="1" smtClean="0"/>
              <a:t>TrH</a:t>
            </a:r>
            <a:r>
              <a:rPr lang="en-US" sz="3600" dirty="0" smtClean="0">
                <a:latin typeface="Times New Roman" pitchFamily="18" charset="0"/>
                <a:cs typeface="Times New Roman" pitchFamily="18" charset="0"/>
              </a:rPr>
              <a:t>    </a:t>
            </a:r>
            <a:r>
              <a:rPr lang="en-US" sz="3000" dirty="0" smtClean="0">
                <a:latin typeface="Times New Roman" pitchFamily="18" charset="0"/>
                <a:cs typeface="Times New Roman" pitchFamily="18" charset="0"/>
              </a:rPr>
              <a:t> </a:t>
            </a:r>
            <a:endParaRPr lang="en-US" sz="3000" dirty="0" smtClean="0"/>
          </a:p>
          <a:p>
            <a:pPr>
              <a:buNone/>
            </a:pPr>
            <a:r>
              <a:rPr lang="en-US" sz="2800" smtClean="0"/>
              <a:t> </a:t>
            </a:r>
            <a:r>
              <a:rPr lang="en-US" sz="2800" b="1" smtClean="0">
                <a:solidFill>
                  <a:srgbClr val="C00000"/>
                </a:solidFill>
                <a:latin typeface="Times New Roman" pitchFamily="18" charset="0"/>
                <a:cs typeface="Times New Roman" pitchFamily="18" charset="0"/>
              </a:rPr>
              <a:t>* Cần phải tổ chức các hoạt động cấp trường:</a:t>
            </a:r>
            <a:endParaRPr lang="en-US" sz="2800" b="1" dirty="0" smtClean="0">
              <a:solidFill>
                <a:srgbClr val="C00000"/>
              </a:solidFill>
              <a:latin typeface="Times New Roman" pitchFamily="18" charset="0"/>
              <a:cs typeface="Times New Roman" pitchFamily="18" charset="0"/>
            </a:endParaRPr>
          </a:p>
          <a:p>
            <a:r>
              <a:rPr lang="es-ES_tradnl" sz="2800" dirty="0" err="1" smtClean="0">
                <a:latin typeface="Times New Roman" pitchFamily="18" charset="0"/>
                <a:cs typeface="Times New Roman" pitchFamily="18" charset="0"/>
              </a:rPr>
              <a:t>Mọi</a:t>
            </a:r>
            <a:r>
              <a:rPr lang="es-ES_tradnl" sz="2800" dirty="0" smtClean="0">
                <a:latin typeface="Times New Roman" pitchFamily="18" charset="0"/>
                <a:cs typeface="Times New Roman" pitchFamily="18" charset="0"/>
              </a:rPr>
              <a:t> </a:t>
            </a:r>
            <a:r>
              <a:rPr lang="es-ES_tradnl" sz="2800" dirty="0" err="1" smtClean="0">
                <a:latin typeface="Times New Roman" pitchFamily="18" charset="0"/>
                <a:cs typeface="Times New Roman" pitchFamily="18" charset="0"/>
              </a:rPr>
              <a:t>cố</a:t>
            </a:r>
            <a:r>
              <a:rPr lang="es-ES_tradnl" sz="2800" dirty="0" smtClean="0">
                <a:latin typeface="Times New Roman" pitchFamily="18" charset="0"/>
                <a:cs typeface="Times New Roman" pitchFamily="18" charset="0"/>
              </a:rPr>
              <a:t> </a:t>
            </a:r>
            <a:r>
              <a:rPr lang="es-ES_tradnl" sz="2800" dirty="0" err="1" smtClean="0">
                <a:latin typeface="Times New Roman" pitchFamily="18" charset="0"/>
                <a:cs typeface="Times New Roman" pitchFamily="18" charset="0"/>
              </a:rPr>
              <a:t>gắng</a:t>
            </a:r>
            <a:r>
              <a:rPr lang="es-ES_tradnl" sz="2800" dirty="0" smtClean="0">
                <a:latin typeface="Times New Roman" pitchFamily="18" charset="0"/>
                <a:cs typeface="Times New Roman" pitchFamily="18" charset="0"/>
              </a:rPr>
              <a:t> </a:t>
            </a:r>
            <a:r>
              <a:rPr lang="es-ES_tradnl" sz="2800" dirty="0" err="1" smtClean="0">
                <a:latin typeface="Times New Roman" pitchFamily="18" charset="0"/>
                <a:cs typeface="Times New Roman" pitchFamily="18" charset="0"/>
              </a:rPr>
              <a:t>thay</a:t>
            </a:r>
            <a:r>
              <a:rPr lang="es-ES_tradnl" sz="2800" dirty="0" smtClean="0">
                <a:latin typeface="Times New Roman" pitchFamily="18" charset="0"/>
                <a:cs typeface="Times New Roman" pitchFamily="18" charset="0"/>
              </a:rPr>
              <a:t> </a:t>
            </a:r>
            <a:r>
              <a:rPr lang="es-ES_tradnl" sz="2800" dirty="0" err="1" smtClean="0">
                <a:latin typeface="Times New Roman" pitchFamily="18" charset="0"/>
                <a:cs typeface="Times New Roman" pitchFamily="18" charset="0"/>
              </a:rPr>
              <a:t>đổi</a:t>
            </a:r>
            <a:r>
              <a:rPr lang="es-ES_tradnl" sz="2800" dirty="0" smtClean="0">
                <a:latin typeface="Times New Roman" pitchFamily="18" charset="0"/>
                <a:cs typeface="Times New Roman" pitchFamily="18" charset="0"/>
              </a:rPr>
              <a:t> </a:t>
            </a:r>
            <a:r>
              <a:rPr lang="es-ES_tradnl" sz="2800" dirty="0" err="1" smtClean="0">
                <a:latin typeface="Times New Roman" pitchFamily="18" charset="0"/>
                <a:cs typeface="Times New Roman" pitchFamily="18" charset="0"/>
              </a:rPr>
              <a:t>hình</a:t>
            </a:r>
            <a:r>
              <a:rPr lang="es-ES_tradnl" sz="2800" dirty="0" smtClean="0">
                <a:latin typeface="Times New Roman" pitchFamily="18" charset="0"/>
                <a:cs typeface="Times New Roman" pitchFamily="18" charset="0"/>
              </a:rPr>
              <a:t> </a:t>
            </a:r>
            <a:r>
              <a:rPr lang="es-ES_tradnl" sz="2800" dirty="0" err="1" smtClean="0">
                <a:latin typeface="Times New Roman" pitchFamily="18" charset="0"/>
                <a:cs typeface="Times New Roman" pitchFamily="18" charset="0"/>
              </a:rPr>
              <a:t>thức</a:t>
            </a:r>
            <a:r>
              <a:rPr lang="es-ES_tradnl" sz="2800" dirty="0" smtClean="0">
                <a:latin typeface="Times New Roman" pitchFamily="18" charset="0"/>
                <a:cs typeface="Times New Roman" pitchFamily="18" charset="0"/>
              </a:rPr>
              <a:t> </a:t>
            </a:r>
            <a:r>
              <a:rPr lang="es-ES_tradnl" sz="2800" dirty="0" err="1" smtClean="0">
                <a:latin typeface="Times New Roman" pitchFamily="18" charset="0"/>
                <a:cs typeface="Times New Roman" pitchFamily="18" charset="0"/>
              </a:rPr>
              <a:t>giáo</a:t>
            </a:r>
            <a:r>
              <a:rPr lang="es-ES_tradnl" sz="2800" dirty="0" smtClean="0">
                <a:latin typeface="Times New Roman" pitchFamily="18" charset="0"/>
                <a:cs typeface="Times New Roman" pitchFamily="18" charset="0"/>
              </a:rPr>
              <a:t> </a:t>
            </a:r>
            <a:r>
              <a:rPr lang="es-ES_tradnl" sz="2800" dirty="0" err="1" smtClean="0">
                <a:latin typeface="Times New Roman" pitchFamily="18" charset="0"/>
                <a:cs typeface="Times New Roman" pitchFamily="18" charset="0"/>
              </a:rPr>
              <a:t>dục</a:t>
            </a:r>
            <a:r>
              <a:rPr lang="es-ES_tradnl" sz="2800" dirty="0" smtClean="0">
                <a:latin typeface="Times New Roman" pitchFamily="18" charset="0"/>
                <a:cs typeface="Times New Roman" pitchFamily="18" charset="0"/>
              </a:rPr>
              <a:t> </a:t>
            </a:r>
            <a:r>
              <a:rPr lang="es-ES_tradnl" sz="2800" dirty="0" err="1" smtClean="0">
                <a:latin typeface="Times New Roman" pitchFamily="18" charset="0"/>
                <a:cs typeface="Times New Roman" pitchFamily="18" charset="0"/>
              </a:rPr>
              <a:t>kỷ</a:t>
            </a:r>
            <a:r>
              <a:rPr lang="es-ES_tradnl" sz="2800" dirty="0" smtClean="0">
                <a:latin typeface="Times New Roman" pitchFamily="18" charset="0"/>
                <a:cs typeface="Times New Roman" pitchFamily="18" charset="0"/>
              </a:rPr>
              <a:t> </a:t>
            </a:r>
            <a:r>
              <a:rPr lang="es-ES_tradnl" sz="2800" dirty="0" err="1" smtClean="0">
                <a:latin typeface="Times New Roman" pitchFamily="18" charset="0"/>
                <a:cs typeface="Times New Roman" pitchFamily="18" charset="0"/>
              </a:rPr>
              <a:t>luật</a:t>
            </a:r>
            <a:r>
              <a:rPr lang="es-ES_tradnl" sz="2800" dirty="0" smtClean="0">
                <a:latin typeface="Times New Roman" pitchFamily="18" charset="0"/>
                <a:cs typeface="Times New Roman" pitchFamily="18" charset="0"/>
              </a:rPr>
              <a:t> </a:t>
            </a:r>
            <a:r>
              <a:rPr lang="es-ES_tradnl" sz="2800" dirty="0" err="1" smtClean="0">
                <a:latin typeface="Times New Roman" pitchFamily="18" charset="0"/>
                <a:cs typeface="Times New Roman" pitchFamily="18" charset="0"/>
              </a:rPr>
              <a:t>tại</a:t>
            </a:r>
            <a:r>
              <a:rPr lang="es-ES_tradnl" sz="2800" dirty="0" smtClean="0">
                <a:latin typeface="Times New Roman" pitchFamily="18" charset="0"/>
                <a:cs typeface="Times New Roman" pitchFamily="18" charset="0"/>
              </a:rPr>
              <a:t> </a:t>
            </a:r>
            <a:r>
              <a:rPr lang="es-ES_tradnl" sz="2800" dirty="0" err="1" smtClean="0">
                <a:latin typeface="Times New Roman" pitchFamily="18" charset="0"/>
                <a:cs typeface="Times New Roman" pitchFamily="18" charset="0"/>
              </a:rPr>
              <a:t>lớp</a:t>
            </a:r>
            <a:r>
              <a:rPr lang="es-ES_tradnl" sz="2800" dirty="0" smtClean="0">
                <a:latin typeface="Times New Roman" pitchFamily="18" charset="0"/>
                <a:cs typeface="Times New Roman" pitchFamily="18" charset="0"/>
              </a:rPr>
              <a:t> </a:t>
            </a:r>
            <a:r>
              <a:rPr lang="es-ES_tradnl" sz="2800" dirty="0" err="1" smtClean="0">
                <a:latin typeface="Times New Roman" pitchFamily="18" charset="0"/>
                <a:cs typeface="Times New Roman" pitchFamily="18" charset="0"/>
              </a:rPr>
              <a:t>học</a:t>
            </a:r>
            <a:r>
              <a:rPr lang="es-ES_tradnl" sz="2800" dirty="0" smtClean="0">
                <a:latin typeface="Times New Roman" pitchFamily="18" charset="0"/>
                <a:cs typeface="Times New Roman" pitchFamily="18" charset="0"/>
              </a:rPr>
              <a:t> </a:t>
            </a:r>
            <a:r>
              <a:rPr lang="es-ES_tradnl" sz="2800" dirty="0" err="1" smtClean="0">
                <a:latin typeface="Times New Roman" pitchFamily="18" charset="0"/>
                <a:cs typeface="Times New Roman" pitchFamily="18" charset="0"/>
              </a:rPr>
              <a:t>chỉ</a:t>
            </a:r>
            <a:r>
              <a:rPr lang="es-ES_tradnl" sz="2800" dirty="0" smtClean="0">
                <a:latin typeface="Times New Roman" pitchFamily="18" charset="0"/>
                <a:cs typeface="Times New Roman" pitchFamily="18" charset="0"/>
              </a:rPr>
              <a:t> </a:t>
            </a:r>
            <a:r>
              <a:rPr lang="es-ES_tradnl" sz="2800" dirty="0" err="1" smtClean="0">
                <a:latin typeface="Times New Roman" pitchFamily="18" charset="0"/>
                <a:cs typeface="Times New Roman" pitchFamily="18" charset="0"/>
              </a:rPr>
              <a:t>có</a:t>
            </a:r>
            <a:r>
              <a:rPr lang="es-ES_tradnl" sz="2800" dirty="0" smtClean="0">
                <a:latin typeface="Times New Roman" pitchFamily="18" charset="0"/>
                <a:cs typeface="Times New Roman" pitchFamily="18" charset="0"/>
              </a:rPr>
              <a:t> </a:t>
            </a:r>
            <a:r>
              <a:rPr lang="es-ES_tradnl" sz="2800" dirty="0" err="1" smtClean="0">
                <a:latin typeface="Times New Roman" pitchFamily="18" charset="0"/>
                <a:cs typeface="Times New Roman" pitchFamily="18" charset="0"/>
              </a:rPr>
              <a:t>hiệu</a:t>
            </a:r>
            <a:r>
              <a:rPr lang="es-ES_tradnl" sz="2800" dirty="0" smtClean="0">
                <a:latin typeface="Times New Roman" pitchFamily="18" charset="0"/>
                <a:cs typeface="Times New Roman" pitchFamily="18" charset="0"/>
              </a:rPr>
              <a:t> </a:t>
            </a:r>
            <a:r>
              <a:rPr lang="es-ES_tradnl" sz="2800" dirty="0" err="1" smtClean="0">
                <a:latin typeface="Times New Roman" pitchFamily="18" charset="0"/>
                <a:cs typeface="Times New Roman" pitchFamily="18" charset="0"/>
              </a:rPr>
              <a:t>quả</a:t>
            </a:r>
            <a:r>
              <a:rPr lang="es-ES_tradnl" sz="2800" dirty="0" smtClean="0">
                <a:latin typeface="Times New Roman" pitchFamily="18" charset="0"/>
                <a:cs typeface="Times New Roman" pitchFamily="18" charset="0"/>
              </a:rPr>
              <a:t> </a:t>
            </a:r>
            <a:r>
              <a:rPr lang="es-ES_tradnl" sz="2800" dirty="0" err="1" smtClean="0">
                <a:latin typeface="Times New Roman" pitchFamily="18" charset="0"/>
                <a:cs typeface="Times New Roman" pitchFamily="18" charset="0"/>
              </a:rPr>
              <a:t>nếu</a:t>
            </a:r>
            <a:r>
              <a:rPr lang="es-ES_tradnl" sz="2800" dirty="0" smtClean="0">
                <a:latin typeface="Times New Roman" pitchFamily="18" charset="0"/>
                <a:cs typeface="Times New Roman" pitchFamily="18" charset="0"/>
              </a:rPr>
              <a:t> </a:t>
            </a:r>
            <a:r>
              <a:rPr lang="es-ES_tradnl" sz="2800" dirty="0" err="1" smtClean="0">
                <a:latin typeface="Times New Roman" pitchFamily="18" charset="0"/>
                <a:cs typeface="Times New Roman" pitchFamily="18" charset="0"/>
              </a:rPr>
              <a:t>được</a:t>
            </a:r>
            <a:r>
              <a:rPr lang="es-ES_tradnl" sz="2800" dirty="0" smtClean="0">
                <a:latin typeface="Times New Roman" pitchFamily="18" charset="0"/>
                <a:cs typeface="Times New Roman" pitchFamily="18" charset="0"/>
              </a:rPr>
              <a:t> </a:t>
            </a:r>
            <a:r>
              <a:rPr lang="es-ES_tradnl" sz="2800" dirty="0" err="1" smtClean="0">
                <a:latin typeface="Times New Roman" pitchFamily="18" charset="0"/>
                <a:cs typeface="Times New Roman" pitchFamily="18" charset="0"/>
              </a:rPr>
              <a:t>hỗ</a:t>
            </a:r>
            <a:r>
              <a:rPr lang="es-ES_tradnl" sz="2800" dirty="0" smtClean="0">
                <a:latin typeface="Times New Roman" pitchFamily="18" charset="0"/>
                <a:cs typeface="Times New Roman" pitchFamily="18" charset="0"/>
              </a:rPr>
              <a:t> </a:t>
            </a:r>
            <a:r>
              <a:rPr lang="es-ES_tradnl" sz="2800" dirty="0" err="1" smtClean="0">
                <a:latin typeface="Times New Roman" pitchFamily="18" charset="0"/>
                <a:cs typeface="Times New Roman" pitchFamily="18" charset="0"/>
              </a:rPr>
              <a:t>trợ</a:t>
            </a:r>
            <a:r>
              <a:rPr lang="es-ES_tradnl" sz="2800" dirty="0" smtClean="0">
                <a:latin typeface="Times New Roman" pitchFamily="18" charset="0"/>
                <a:cs typeface="Times New Roman" pitchFamily="18" charset="0"/>
              </a:rPr>
              <a:t> </a:t>
            </a:r>
            <a:r>
              <a:rPr lang="es-ES_tradnl" sz="2800" dirty="0" err="1" smtClean="0">
                <a:latin typeface="Times New Roman" pitchFamily="18" charset="0"/>
                <a:cs typeface="Times New Roman" pitchFamily="18" charset="0"/>
              </a:rPr>
              <a:t>bởi</a:t>
            </a:r>
            <a:r>
              <a:rPr lang="es-ES_tradnl" sz="2800" dirty="0" smtClean="0">
                <a:latin typeface="Times New Roman" pitchFamily="18" charset="0"/>
                <a:cs typeface="Times New Roman" pitchFamily="18" charset="0"/>
              </a:rPr>
              <a:t> </a:t>
            </a:r>
            <a:r>
              <a:rPr lang="es-ES_tradnl" sz="2800" dirty="0" err="1" smtClean="0">
                <a:latin typeface="Times New Roman" pitchFamily="18" charset="0"/>
                <a:cs typeface="Times New Roman" pitchFamily="18" charset="0"/>
              </a:rPr>
              <a:t>các</a:t>
            </a:r>
            <a:r>
              <a:rPr lang="es-ES_tradnl" sz="2800" dirty="0" smtClean="0">
                <a:latin typeface="Times New Roman" pitchFamily="18" charset="0"/>
                <a:cs typeface="Times New Roman" pitchFamily="18" charset="0"/>
              </a:rPr>
              <a:t> </a:t>
            </a:r>
            <a:r>
              <a:rPr lang="es-ES_tradnl" sz="2800" dirty="0" err="1" smtClean="0">
                <a:latin typeface="Times New Roman" pitchFamily="18" charset="0"/>
                <a:cs typeface="Times New Roman" pitchFamily="18" charset="0"/>
              </a:rPr>
              <a:t>hoạt</a:t>
            </a:r>
            <a:r>
              <a:rPr lang="es-ES_tradnl" sz="2800" dirty="0" smtClean="0">
                <a:latin typeface="Times New Roman" pitchFamily="18" charset="0"/>
                <a:cs typeface="Times New Roman" pitchFamily="18" charset="0"/>
              </a:rPr>
              <a:t> </a:t>
            </a:r>
            <a:r>
              <a:rPr lang="es-ES_tradnl" sz="2800" dirty="0" err="1" smtClean="0">
                <a:latin typeface="Times New Roman" pitchFamily="18" charset="0"/>
                <a:cs typeface="Times New Roman" pitchFamily="18" charset="0"/>
              </a:rPr>
              <a:t>động</a:t>
            </a:r>
            <a:r>
              <a:rPr lang="es-ES_tradnl" sz="2800" dirty="0" smtClean="0">
                <a:latin typeface="Times New Roman" pitchFamily="18" charset="0"/>
                <a:cs typeface="Times New Roman" pitchFamily="18" charset="0"/>
              </a:rPr>
              <a:t> </a:t>
            </a:r>
            <a:r>
              <a:rPr lang="es-ES_tradnl" sz="2800" dirty="0" err="1" smtClean="0">
                <a:latin typeface="Times New Roman" pitchFamily="18" charset="0"/>
                <a:cs typeface="Times New Roman" pitchFamily="18" charset="0"/>
              </a:rPr>
              <a:t>thực</a:t>
            </a:r>
            <a:r>
              <a:rPr lang="es-ES_tradnl" sz="2800" dirty="0" smtClean="0">
                <a:latin typeface="Times New Roman" pitchFamily="18" charset="0"/>
                <a:cs typeface="Times New Roman" pitchFamily="18" charset="0"/>
              </a:rPr>
              <a:t> </a:t>
            </a:r>
            <a:r>
              <a:rPr lang="es-ES_tradnl" sz="2800" dirty="0" err="1" smtClean="0">
                <a:latin typeface="Times New Roman" pitchFamily="18" charset="0"/>
                <a:cs typeface="Times New Roman" pitchFamily="18" charset="0"/>
              </a:rPr>
              <a:t>hiện</a:t>
            </a:r>
            <a:r>
              <a:rPr lang="es-ES_tradnl" sz="2800" dirty="0" smtClean="0">
                <a:latin typeface="Times New Roman" pitchFamily="18" charset="0"/>
                <a:cs typeface="Times New Roman" pitchFamily="18" charset="0"/>
              </a:rPr>
              <a:t> </a:t>
            </a:r>
            <a:r>
              <a:rPr lang="es-ES_tradnl" sz="2800" dirty="0" err="1" smtClean="0">
                <a:latin typeface="Times New Roman" pitchFamily="18" charset="0"/>
                <a:cs typeface="Times New Roman" pitchFamily="18" charset="0"/>
              </a:rPr>
              <a:t>trên</a:t>
            </a:r>
            <a:r>
              <a:rPr lang="es-ES_tradnl" sz="2800" dirty="0" smtClean="0">
                <a:latin typeface="Times New Roman" pitchFamily="18" charset="0"/>
                <a:cs typeface="Times New Roman" pitchFamily="18" charset="0"/>
              </a:rPr>
              <a:t> </a:t>
            </a:r>
            <a:r>
              <a:rPr lang="es-ES_tradnl" sz="2800" dirty="0" err="1" smtClean="0">
                <a:latin typeface="Times New Roman" pitchFamily="18" charset="0"/>
                <a:cs typeface="Times New Roman" pitchFamily="18" charset="0"/>
              </a:rPr>
              <a:t>phạm</a:t>
            </a:r>
            <a:r>
              <a:rPr lang="es-ES_tradnl" sz="2800" dirty="0" smtClean="0">
                <a:latin typeface="Times New Roman" pitchFamily="18" charset="0"/>
                <a:cs typeface="Times New Roman" pitchFamily="18" charset="0"/>
              </a:rPr>
              <a:t> vi </a:t>
            </a:r>
            <a:r>
              <a:rPr lang="es-ES_tradnl" sz="2800" dirty="0" err="1" smtClean="0">
                <a:latin typeface="Times New Roman" pitchFamily="18" charset="0"/>
                <a:cs typeface="Times New Roman" pitchFamily="18" charset="0"/>
              </a:rPr>
              <a:t>toàn</a:t>
            </a:r>
            <a:r>
              <a:rPr lang="es-ES_tradnl" sz="2800" dirty="0" smtClean="0">
                <a:latin typeface="Times New Roman" pitchFamily="18" charset="0"/>
                <a:cs typeface="Times New Roman" pitchFamily="18" charset="0"/>
              </a:rPr>
              <a:t> </a:t>
            </a:r>
            <a:r>
              <a:rPr lang="es-ES_tradnl" sz="2800" dirty="0" err="1" smtClean="0">
                <a:latin typeface="Times New Roman" pitchFamily="18" charset="0"/>
                <a:cs typeface="Times New Roman" pitchFamily="18" charset="0"/>
              </a:rPr>
              <a:t>trường</a:t>
            </a:r>
            <a:r>
              <a:rPr lang="es-ES_tradnl" sz="2800" dirty="0" smtClean="0">
                <a:latin typeface="Times New Roman" pitchFamily="18" charset="0"/>
                <a:cs typeface="Times New Roman" pitchFamily="18" charset="0"/>
              </a:rPr>
              <a:t>.  </a:t>
            </a:r>
          </a:p>
          <a:p>
            <a:r>
              <a:rPr lang="es-ES_tradnl" sz="2800" dirty="0" smtClean="0">
                <a:latin typeface="Times New Roman" pitchFamily="18" charset="0"/>
                <a:cs typeface="Times New Roman" pitchFamily="18" charset="0"/>
              </a:rPr>
              <a:t> </a:t>
            </a:r>
            <a:r>
              <a:rPr lang="es-ES_tradnl" sz="2800" dirty="0" err="1" smtClean="0">
                <a:latin typeface="Times New Roman" pitchFamily="18" charset="0"/>
                <a:cs typeface="Times New Roman" pitchFamily="18" charset="0"/>
              </a:rPr>
              <a:t>Các</a:t>
            </a:r>
            <a:r>
              <a:rPr lang="es-ES_tradnl" sz="2800" dirty="0" smtClean="0">
                <a:latin typeface="Times New Roman" pitchFamily="18" charset="0"/>
                <a:cs typeface="Times New Roman" pitchFamily="18" charset="0"/>
              </a:rPr>
              <a:t> </a:t>
            </a:r>
            <a:r>
              <a:rPr lang="es-ES_tradnl" sz="2800" dirty="0" err="1" smtClean="0">
                <a:latin typeface="Times New Roman" pitchFamily="18" charset="0"/>
                <a:cs typeface="Times New Roman" pitchFamily="18" charset="0"/>
              </a:rPr>
              <a:t>biện</a:t>
            </a:r>
            <a:r>
              <a:rPr lang="es-ES_tradnl" sz="2800" dirty="0" smtClean="0">
                <a:latin typeface="Times New Roman" pitchFamily="18" charset="0"/>
                <a:cs typeface="Times New Roman" pitchFamily="18" charset="0"/>
              </a:rPr>
              <a:t> </a:t>
            </a:r>
            <a:r>
              <a:rPr lang="es-ES_tradnl" sz="2800" dirty="0" err="1" smtClean="0">
                <a:latin typeface="Times New Roman" pitchFamily="18" charset="0"/>
                <a:cs typeface="Times New Roman" pitchFamily="18" charset="0"/>
              </a:rPr>
              <a:t>pháp</a:t>
            </a:r>
            <a:r>
              <a:rPr lang="es-ES_tradnl" sz="2800" dirty="0" smtClean="0">
                <a:latin typeface="Times New Roman" pitchFamily="18" charset="0"/>
                <a:cs typeface="Times New Roman" pitchFamily="18" charset="0"/>
              </a:rPr>
              <a:t>  </a:t>
            </a:r>
            <a:r>
              <a:rPr lang="es-ES_tradnl" sz="2800" dirty="0" err="1" smtClean="0">
                <a:latin typeface="Times New Roman" pitchFamily="18" charset="0"/>
                <a:cs typeface="Times New Roman" pitchFamily="18" charset="0"/>
              </a:rPr>
              <a:t>kỷ</a:t>
            </a:r>
            <a:r>
              <a:rPr lang="es-ES_tradnl" sz="2800" dirty="0" smtClean="0">
                <a:latin typeface="Times New Roman" pitchFamily="18" charset="0"/>
                <a:cs typeface="Times New Roman" pitchFamily="18" charset="0"/>
              </a:rPr>
              <a:t> </a:t>
            </a:r>
            <a:r>
              <a:rPr lang="es-ES_tradnl" sz="2800" dirty="0" err="1" smtClean="0">
                <a:latin typeface="Times New Roman" pitchFamily="18" charset="0"/>
                <a:cs typeface="Times New Roman" pitchFamily="18" charset="0"/>
              </a:rPr>
              <a:t>luật</a:t>
            </a:r>
            <a:r>
              <a:rPr lang="es-ES_tradnl" sz="2800" dirty="0" smtClean="0">
                <a:latin typeface="Times New Roman" pitchFamily="18" charset="0"/>
                <a:cs typeface="Times New Roman" pitchFamily="18" charset="0"/>
              </a:rPr>
              <a:t> </a:t>
            </a:r>
            <a:r>
              <a:rPr lang="es-ES_tradnl" sz="2800" dirty="0" err="1" smtClean="0">
                <a:latin typeface="Times New Roman" pitchFamily="18" charset="0"/>
                <a:cs typeface="Times New Roman" pitchFamily="18" charset="0"/>
              </a:rPr>
              <a:t>tích</a:t>
            </a:r>
            <a:r>
              <a:rPr lang="es-ES_tradnl" sz="2800" dirty="0" smtClean="0">
                <a:latin typeface="Times New Roman" pitchFamily="18" charset="0"/>
                <a:cs typeface="Times New Roman" pitchFamily="18" charset="0"/>
              </a:rPr>
              <a:t> </a:t>
            </a:r>
            <a:r>
              <a:rPr lang="es-ES_tradnl" sz="2800" dirty="0" err="1" smtClean="0">
                <a:latin typeface="Times New Roman" pitchFamily="18" charset="0"/>
                <a:cs typeface="Times New Roman" pitchFamily="18" charset="0"/>
              </a:rPr>
              <a:t>cực</a:t>
            </a:r>
            <a:r>
              <a:rPr lang="es-ES_tradnl" sz="2800" dirty="0" smtClean="0">
                <a:latin typeface="Times New Roman" pitchFamily="18" charset="0"/>
                <a:cs typeface="Times New Roman" pitchFamily="18" charset="0"/>
              </a:rPr>
              <a:t> ở </a:t>
            </a:r>
            <a:r>
              <a:rPr lang="es-ES_tradnl" sz="2800" dirty="0" err="1" smtClean="0">
                <a:latin typeface="Times New Roman" pitchFamily="18" charset="0"/>
                <a:cs typeface="Times New Roman" pitchFamily="18" charset="0"/>
              </a:rPr>
              <a:t>lớp</a:t>
            </a:r>
            <a:r>
              <a:rPr lang="es-ES_tradnl" sz="2800" dirty="0" smtClean="0">
                <a:latin typeface="Times New Roman" pitchFamily="18" charset="0"/>
                <a:cs typeface="Times New Roman" pitchFamily="18" charset="0"/>
              </a:rPr>
              <a:t> </a:t>
            </a:r>
            <a:r>
              <a:rPr lang="es-ES_tradnl" sz="2800" dirty="0" err="1" smtClean="0">
                <a:latin typeface="Times New Roman" pitchFamily="18" charset="0"/>
                <a:cs typeface="Times New Roman" pitchFamily="18" charset="0"/>
              </a:rPr>
              <a:t>học</a:t>
            </a:r>
            <a:r>
              <a:rPr lang="es-ES_tradnl" sz="2800" dirty="0" smtClean="0">
                <a:latin typeface="Times New Roman" pitchFamily="18" charset="0"/>
                <a:cs typeface="Times New Roman" pitchFamily="18" charset="0"/>
              </a:rPr>
              <a:t>  </a:t>
            </a:r>
            <a:r>
              <a:rPr lang="es-ES_tradnl" sz="2800" dirty="0" err="1" smtClean="0">
                <a:latin typeface="Times New Roman" pitchFamily="18" charset="0"/>
                <a:cs typeface="Times New Roman" pitchFamily="18" charset="0"/>
              </a:rPr>
              <a:t>sẽ</a:t>
            </a:r>
            <a:r>
              <a:rPr lang="es-ES_tradnl" sz="2800" dirty="0" smtClean="0">
                <a:latin typeface="Times New Roman" pitchFamily="18" charset="0"/>
                <a:cs typeface="Times New Roman" pitchFamily="18" charset="0"/>
              </a:rPr>
              <a:t>  </a:t>
            </a:r>
            <a:r>
              <a:rPr lang="es-ES_tradnl" sz="2800" dirty="0" err="1" smtClean="0">
                <a:latin typeface="Times New Roman" pitchFamily="18" charset="0"/>
                <a:cs typeface="Times New Roman" pitchFamily="18" charset="0"/>
              </a:rPr>
              <a:t>hiệu</a:t>
            </a:r>
            <a:r>
              <a:rPr lang="es-ES_tradnl" sz="2800" dirty="0" smtClean="0">
                <a:latin typeface="Times New Roman" pitchFamily="18" charset="0"/>
                <a:cs typeface="Times New Roman" pitchFamily="18" charset="0"/>
              </a:rPr>
              <a:t> </a:t>
            </a:r>
            <a:r>
              <a:rPr lang="es-ES_tradnl" sz="2800" dirty="0" err="1" smtClean="0">
                <a:latin typeface="Times New Roman" pitchFamily="18" charset="0"/>
                <a:cs typeface="Times New Roman" pitchFamily="18" charset="0"/>
              </a:rPr>
              <a:t>quả</a:t>
            </a:r>
            <a:r>
              <a:rPr lang="es-ES_tradnl" sz="2800" dirty="0" smtClean="0">
                <a:latin typeface="Times New Roman" pitchFamily="18" charset="0"/>
                <a:cs typeface="Times New Roman" pitchFamily="18" charset="0"/>
              </a:rPr>
              <a:t> </a:t>
            </a:r>
            <a:r>
              <a:rPr lang="es-ES_tradnl" sz="2800" dirty="0" err="1" smtClean="0">
                <a:latin typeface="Times New Roman" pitchFamily="18" charset="0"/>
                <a:cs typeface="Times New Roman" pitchFamily="18" charset="0"/>
              </a:rPr>
              <a:t>hơn</a:t>
            </a:r>
            <a:r>
              <a:rPr lang="es-ES_tradnl" sz="2800" dirty="0" smtClean="0">
                <a:latin typeface="Times New Roman" pitchFamily="18" charset="0"/>
                <a:cs typeface="Times New Roman" pitchFamily="18" charset="0"/>
              </a:rPr>
              <a:t> </a:t>
            </a:r>
            <a:r>
              <a:rPr lang="es-ES_tradnl" sz="2800" dirty="0" err="1" smtClean="0">
                <a:latin typeface="Times New Roman" pitchFamily="18" charset="0"/>
                <a:cs typeface="Times New Roman" pitchFamily="18" charset="0"/>
              </a:rPr>
              <a:t>nếu</a:t>
            </a:r>
            <a:r>
              <a:rPr lang="es-ES_tradnl" sz="2800" dirty="0" smtClean="0">
                <a:latin typeface="Times New Roman" pitchFamily="18" charset="0"/>
                <a:cs typeface="Times New Roman" pitchFamily="18" charset="0"/>
              </a:rPr>
              <a:t> </a:t>
            </a:r>
            <a:r>
              <a:rPr lang="es-ES_tradnl" sz="2800" dirty="0" err="1" smtClean="0">
                <a:latin typeface="Times New Roman" pitchFamily="18" charset="0"/>
                <a:cs typeface="Times New Roman" pitchFamily="18" charset="0"/>
              </a:rPr>
              <a:t>nhà</a:t>
            </a:r>
            <a:r>
              <a:rPr lang="es-ES_tradnl" sz="2800" dirty="0" smtClean="0">
                <a:latin typeface="Times New Roman" pitchFamily="18" charset="0"/>
                <a:cs typeface="Times New Roman" pitchFamily="18" charset="0"/>
              </a:rPr>
              <a:t> </a:t>
            </a:r>
            <a:r>
              <a:rPr lang="es-ES_tradnl" sz="2800" dirty="0" err="1" smtClean="0">
                <a:latin typeface="Times New Roman" pitchFamily="18" charset="0"/>
                <a:cs typeface="Times New Roman" pitchFamily="18" charset="0"/>
              </a:rPr>
              <a:t>trường</a:t>
            </a:r>
            <a:r>
              <a:rPr lang="es-ES_tradnl" sz="2800" dirty="0" smtClean="0">
                <a:latin typeface="Times New Roman" pitchFamily="18" charset="0"/>
                <a:cs typeface="Times New Roman" pitchFamily="18" charset="0"/>
              </a:rPr>
              <a:t> </a:t>
            </a:r>
            <a:r>
              <a:rPr lang="es-ES_tradnl" sz="2800" dirty="0" err="1" smtClean="0">
                <a:latin typeface="Times New Roman" pitchFamily="18" charset="0"/>
                <a:cs typeface="Times New Roman" pitchFamily="18" charset="0"/>
              </a:rPr>
              <a:t>tổ</a:t>
            </a:r>
            <a:r>
              <a:rPr lang="es-ES_tradnl" sz="2800" dirty="0" smtClean="0">
                <a:latin typeface="Times New Roman" pitchFamily="18" charset="0"/>
                <a:cs typeface="Times New Roman" pitchFamily="18" charset="0"/>
              </a:rPr>
              <a:t> </a:t>
            </a:r>
            <a:r>
              <a:rPr lang="es-ES_tradnl" sz="2800" dirty="0" err="1" smtClean="0">
                <a:latin typeface="Times New Roman" pitchFamily="18" charset="0"/>
                <a:cs typeface="Times New Roman" pitchFamily="18" charset="0"/>
              </a:rPr>
              <a:t>chức</a:t>
            </a:r>
            <a:r>
              <a:rPr lang="es-ES_tradnl" sz="2800" dirty="0" smtClean="0">
                <a:latin typeface="Times New Roman" pitchFamily="18" charset="0"/>
                <a:cs typeface="Times New Roman" pitchFamily="18" charset="0"/>
              </a:rPr>
              <a:t> </a:t>
            </a:r>
            <a:r>
              <a:rPr lang="es-ES_tradnl" sz="2800" dirty="0" err="1" smtClean="0">
                <a:latin typeface="Times New Roman" pitchFamily="18" charset="0"/>
                <a:cs typeface="Times New Roman" pitchFamily="18" charset="0"/>
              </a:rPr>
              <a:t>các</a:t>
            </a:r>
            <a:r>
              <a:rPr lang="es-ES_tradnl" sz="2800" dirty="0" smtClean="0">
                <a:latin typeface="Times New Roman" pitchFamily="18" charset="0"/>
                <a:cs typeface="Times New Roman" pitchFamily="18" charset="0"/>
              </a:rPr>
              <a:t> </a:t>
            </a:r>
            <a:r>
              <a:rPr lang="es-ES_tradnl" sz="2800" dirty="0" err="1" smtClean="0">
                <a:latin typeface="Times New Roman" pitchFamily="18" charset="0"/>
                <a:cs typeface="Times New Roman" pitchFamily="18" charset="0"/>
              </a:rPr>
              <a:t>hoạt</a:t>
            </a:r>
            <a:r>
              <a:rPr lang="es-ES_tradnl" sz="2800" dirty="0" smtClean="0">
                <a:latin typeface="Times New Roman" pitchFamily="18" charset="0"/>
                <a:cs typeface="Times New Roman" pitchFamily="18" charset="0"/>
              </a:rPr>
              <a:t> </a:t>
            </a:r>
            <a:r>
              <a:rPr lang="es-ES_tradnl" sz="2800" dirty="0" err="1" smtClean="0">
                <a:latin typeface="Times New Roman" pitchFamily="18" charset="0"/>
                <a:cs typeface="Times New Roman" pitchFamily="18" charset="0"/>
              </a:rPr>
              <a:t>động</a:t>
            </a:r>
            <a:r>
              <a:rPr lang="es-ES_tradnl" sz="2800" dirty="0" smtClean="0">
                <a:latin typeface="Times New Roman" pitchFamily="18" charset="0"/>
                <a:cs typeface="Times New Roman" pitchFamily="18" charset="0"/>
              </a:rPr>
              <a:t> </a:t>
            </a:r>
            <a:r>
              <a:rPr lang="es-ES_tradnl" sz="2800" dirty="0" err="1" smtClean="0">
                <a:latin typeface="Times New Roman" pitchFamily="18" charset="0"/>
                <a:cs typeface="Times New Roman" pitchFamily="18" charset="0"/>
              </a:rPr>
              <a:t>nhằm</a:t>
            </a:r>
            <a:r>
              <a:rPr lang="es-ES_tradnl" sz="2800" dirty="0" smtClean="0">
                <a:latin typeface="Times New Roman" pitchFamily="18" charset="0"/>
                <a:cs typeface="Times New Roman" pitchFamily="18" charset="0"/>
              </a:rPr>
              <a:t>  </a:t>
            </a:r>
            <a:r>
              <a:rPr lang="es-ES_tradnl" sz="2800" dirty="0" err="1" smtClean="0">
                <a:latin typeface="Times New Roman" pitchFamily="18" charset="0"/>
                <a:cs typeface="Times New Roman" pitchFamily="18" charset="0"/>
              </a:rPr>
              <a:t>xây</a:t>
            </a:r>
            <a:r>
              <a:rPr lang="es-ES_tradnl" sz="2800" dirty="0" smtClean="0">
                <a:latin typeface="Times New Roman" pitchFamily="18" charset="0"/>
                <a:cs typeface="Times New Roman" pitchFamily="18" charset="0"/>
              </a:rPr>
              <a:t> </a:t>
            </a:r>
            <a:r>
              <a:rPr lang="es-ES_tradnl" sz="2800" dirty="0" err="1" smtClean="0">
                <a:latin typeface="Times New Roman" pitchFamily="18" charset="0"/>
                <a:cs typeface="Times New Roman" pitchFamily="18" charset="0"/>
              </a:rPr>
              <a:t>dựng</a:t>
            </a:r>
            <a:r>
              <a:rPr lang="es-ES_tradnl" sz="2800" dirty="0" smtClean="0">
                <a:latin typeface="Times New Roman" pitchFamily="18" charset="0"/>
                <a:cs typeface="Times New Roman" pitchFamily="18" charset="0"/>
              </a:rPr>
              <a:t> </a:t>
            </a:r>
            <a:r>
              <a:rPr lang="es-ES_tradnl" sz="2800" dirty="0" err="1" smtClean="0">
                <a:latin typeface="Times New Roman" pitchFamily="18" charset="0"/>
                <a:cs typeface="Times New Roman" pitchFamily="18" charset="0"/>
              </a:rPr>
              <a:t>trường</a:t>
            </a:r>
            <a:r>
              <a:rPr lang="es-ES_tradnl" sz="2800" dirty="0" smtClean="0">
                <a:latin typeface="Times New Roman" pitchFamily="18" charset="0"/>
                <a:cs typeface="Times New Roman" pitchFamily="18" charset="0"/>
              </a:rPr>
              <a:t> </a:t>
            </a:r>
            <a:r>
              <a:rPr lang="es-ES_tradnl" sz="2800" dirty="0" err="1" smtClean="0">
                <a:latin typeface="Times New Roman" pitchFamily="18" charset="0"/>
                <a:cs typeface="Times New Roman" pitchFamily="18" charset="0"/>
              </a:rPr>
              <a:t>học</a:t>
            </a:r>
            <a:r>
              <a:rPr lang="es-ES_tradnl" sz="2800" dirty="0" smtClean="0">
                <a:latin typeface="Times New Roman" pitchFamily="18" charset="0"/>
                <a:cs typeface="Times New Roman" pitchFamily="18" charset="0"/>
              </a:rPr>
              <a:t>  </a:t>
            </a:r>
            <a:r>
              <a:rPr lang="es-ES_tradnl" sz="2800" dirty="0" err="1" smtClean="0">
                <a:latin typeface="Times New Roman" pitchFamily="18" charset="0"/>
                <a:cs typeface="Times New Roman" pitchFamily="18" charset="0"/>
              </a:rPr>
              <a:t>an</a:t>
            </a:r>
            <a:r>
              <a:rPr lang="es-ES_tradnl" sz="2800" dirty="0" smtClean="0">
                <a:latin typeface="Times New Roman" pitchFamily="18" charset="0"/>
                <a:cs typeface="Times New Roman" pitchFamily="18" charset="0"/>
              </a:rPr>
              <a:t> </a:t>
            </a:r>
            <a:r>
              <a:rPr lang="es-ES_tradnl" sz="2800" dirty="0" err="1" smtClean="0">
                <a:latin typeface="Times New Roman" pitchFamily="18" charset="0"/>
                <a:cs typeface="Times New Roman" pitchFamily="18" charset="0"/>
              </a:rPr>
              <a:t>toàn</a:t>
            </a:r>
            <a:r>
              <a:rPr lang="es-ES_tradnl" sz="2800" dirty="0" smtClean="0">
                <a:latin typeface="Times New Roman" pitchFamily="18" charset="0"/>
                <a:cs typeface="Times New Roman" pitchFamily="18" charset="0"/>
              </a:rPr>
              <a:t>  </a:t>
            </a:r>
            <a:r>
              <a:rPr lang="es-ES_tradnl" sz="2800" dirty="0" err="1" smtClean="0">
                <a:latin typeface="Times New Roman" pitchFamily="18" charset="0"/>
                <a:cs typeface="Times New Roman" pitchFamily="18" charset="0"/>
              </a:rPr>
              <a:t>thân</a:t>
            </a:r>
            <a:r>
              <a:rPr lang="es-ES_tradnl" sz="2800" dirty="0" smtClean="0">
                <a:latin typeface="Times New Roman" pitchFamily="18" charset="0"/>
                <a:cs typeface="Times New Roman" pitchFamily="18" charset="0"/>
              </a:rPr>
              <a:t> </a:t>
            </a:r>
            <a:r>
              <a:rPr lang="es-ES_tradnl" sz="2800" dirty="0" err="1" smtClean="0">
                <a:latin typeface="Times New Roman" pitchFamily="18" charset="0"/>
                <a:cs typeface="Times New Roman" pitchFamily="18" charset="0"/>
              </a:rPr>
              <a:t>thiện</a:t>
            </a:r>
            <a:r>
              <a:rPr lang="es-ES_tradnl"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 </a:t>
            </a:r>
          </a:p>
          <a:p>
            <a:endParaRPr lang="en-US" sz="2800" dirty="0" smtClean="0"/>
          </a:p>
          <a:p>
            <a:endParaRPr lang="en-US" sz="3600" dirty="0" smtClean="0"/>
          </a:p>
          <a:p>
            <a:endParaRPr lang="en-US" sz="3600" dirty="0" smtClean="0"/>
          </a:p>
          <a:p>
            <a:pPr lvl="0">
              <a:buFont typeface="Wingdings" pitchFamily="2" charset="2"/>
              <a:buChar char="Ø"/>
            </a:pPr>
            <a:endParaRPr lang="en-US" sz="2800" dirty="0" smtClean="0">
              <a:sym typeface="Wingdings" pitchFamily="2" charset="2"/>
            </a:endParaRPr>
          </a:p>
          <a:p>
            <a:pPr lvl="0">
              <a:buFont typeface="Wingdings" pitchFamily="2" charset="2"/>
              <a:buChar char="Ø"/>
            </a:pPr>
            <a:endParaRPr lang="en-US" sz="2800" dirty="0" smtClean="0">
              <a:sym typeface="Wingdings" pitchFamily="2" charset="2"/>
            </a:endParaRPr>
          </a:p>
        </p:txBody>
      </p:sp>
    </p:spTree>
    <p:extLst>
      <p:ext uri="{BB962C8B-B14F-4D97-AF65-F5344CB8AC3E}">
        <p14:creationId xmlns:p14="http://schemas.microsoft.com/office/powerpoint/2010/main" val="282097769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lgn="ctr"/>
            <a:r>
              <a:rPr lang="es-ES_tradnl" sz="2800" b="1" dirty="0">
                <a:solidFill>
                  <a:srgbClr val="FF0000"/>
                </a:solidFill>
                <a:latin typeface="Times New Roman" pitchFamily="18" charset="0"/>
                <a:cs typeface="Times New Roman" pitchFamily="18" charset="0"/>
              </a:rPr>
              <a:t>C.  </a:t>
            </a:r>
            <a:r>
              <a:rPr lang="es-ES_tradnl" sz="2800" b="1" dirty="0" err="1">
                <a:solidFill>
                  <a:srgbClr val="FF0000"/>
                </a:solidFill>
                <a:latin typeface="Times New Roman" pitchFamily="18" charset="0"/>
                <a:cs typeface="Times New Roman" pitchFamily="18" charset="0"/>
              </a:rPr>
              <a:t>Các</a:t>
            </a:r>
            <a:r>
              <a:rPr lang="es-ES_tradnl" sz="2800" b="1" dirty="0">
                <a:solidFill>
                  <a:srgbClr val="FF0000"/>
                </a:solidFill>
                <a:latin typeface="Times New Roman" pitchFamily="18" charset="0"/>
                <a:cs typeface="Times New Roman" pitchFamily="18" charset="0"/>
              </a:rPr>
              <a:t> </a:t>
            </a:r>
            <a:r>
              <a:rPr lang="es-ES_tradnl" sz="2800" b="1" dirty="0" err="1">
                <a:solidFill>
                  <a:srgbClr val="FF0000"/>
                </a:solidFill>
                <a:latin typeface="Times New Roman" pitchFamily="18" charset="0"/>
                <a:cs typeface="Times New Roman" pitchFamily="18" charset="0"/>
              </a:rPr>
              <a:t>hình</a:t>
            </a:r>
            <a:r>
              <a:rPr lang="es-ES_tradnl" sz="2800" b="1" dirty="0">
                <a:solidFill>
                  <a:srgbClr val="FF0000"/>
                </a:solidFill>
                <a:latin typeface="Times New Roman" pitchFamily="18" charset="0"/>
                <a:cs typeface="Times New Roman" pitchFamily="18" charset="0"/>
              </a:rPr>
              <a:t> </a:t>
            </a:r>
            <a:r>
              <a:rPr lang="es-ES_tradnl" sz="2800" b="1" dirty="0" err="1">
                <a:solidFill>
                  <a:srgbClr val="FF0000"/>
                </a:solidFill>
                <a:latin typeface="Times New Roman" pitchFamily="18" charset="0"/>
                <a:cs typeface="Times New Roman" pitchFamily="18" charset="0"/>
              </a:rPr>
              <a:t>thức</a:t>
            </a:r>
            <a:r>
              <a:rPr lang="es-ES_tradnl" sz="2800" b="1" dirty="0">
                <a:solidFill>
                  <a:srgbClr val="FF0000"/>
                </a:solidFill>
                <a:latin typeface="Times New Roman" pitchFamily="18" charset="0"/>
                <a:cs typeface="Times New Roman" pitchFamily="18" charset="0"/>
              </a:rPr>
              <a:t> </a:t>
            </a:r>
            <a:r>
              <a:rPr lang="es-ES_tradnl" sz="2800" b="1" dirty="0" err="1">
                <a:solidFill>
                  <a:srgbClr val="FF0000"/>
                </a:solidFill>
                <a:latin typeface="Times New Roman" pitchFamily="18" charset="0"/>
                <a:cs typeface="Times New Roman" pitchFamily="18" charset="0"/>
              </a:rPr>
              <a:t>tổ</a:t>
            </a:r>
            <a:r>
              <a:rPr lang="es-ES_tradnl" sz="2800" b="1" dirty="0">
                <a:solidFill>
                  <a:srgbClr val="FF0000"/>
                </a:solidFill>
                <a:latin typeface="Times New Roman" pitchFamily="18" charset="0"/>
                <a:cs typeface="Times New Roman" pitchFamily="18" charset="0"/>
              </a:rPr>
              <a:t> </a:t>
            </a:r>
            <a:r>
              <a:rPr lang="es-ES_tradnl" sz="2800" b="1" dirty="0" err="1">
                <a:solidFill>
                  <a:srgbClr val="FF0000"/>
                </a:solidFill>
                <a:latin typeface="Times New Roman" pitchFamily="18" charset="0"/>
                <a:cs typeface="Times New Roman" pitchFamily="18" charset="0"/>
              </a:rPr>
              <a:t>chức</a:t>
            </a:r>
            <a:r>
              <a:rPr lang="es-ES_tradnl" sz="2800" b="1" dirty="0">
                <a:solidFill>
                  <a:srgbClr val="FF0000"/>
                </a:solidFill>
                <a:latin typeface="Times New Roman" pitchFamily="18" charset="0"/>
                <a:cs typeface="Times New Roman" pitchFamily="18" charset="0"/>
              </a:rPr>
              <a:t> </a:t>
            </a:r>
            <a:r>
              <a:rPr lang="es-ES_tradnl" sz="2800" b="1" dirty="0" err="1">
                <a:solidFill>
                  <a:srgbClr val="FF0000"/>
                </a:solidFill>
                <a:latin typeface="Times New Roman" pitchFamily="18" charset="0"/>
                <a:cs typeface="Times New Roman" pitchFamily="18" charset="0"/>
              </a:rPr>
              <a:t>hoạt</a:t>
            </a:r>
            <a:r>
              <a:rPr lang="es-ES_tradnl" sz="2800" b="1" dirty="0">
                <a:solidFill>
                  <a:srgbClr val="FF0000"/>
                </a:solidFill>
                <a:latin typeface="Times New Roman" pitchFamily="18" charset="0"/>
                <a:cs typeface="Times New Roman" pitchFamily="18" charset="0"/>
              </a:rPr>
              <a:t> </a:t>
            </a:r>
            <a:r>
              <a:rPr lang="es-ES_tradnl" sz="2800" b="1" dirty="0" err="1">
                <a:solidFill>
                  <a:srgbClr val="FF0000"/>
                </a:solidFill>
                <a:latin typeface="Times New Roman" pitchFamily="18" charset="0"/>
                <a:cs typeface="Times New Roman" pitchFamily="18" charset="0"/>
              </a:rPr>
              <a:t>động</a:t>
            </a:r>
            <a:r>
              <a:rPr lang="es-ES_tradnl" sz="2800" b="1" dirty="0">
                <a:solidFill>
                  <a:srgbClr val="FF0000"/>
                </a:solidFill>
                <a:latin typeface="Times New Roman" pitchFamily="18" charset="0"/>
                <a:cs typeface="Times New Roman" pitchFamily="18" charset="0"/>
              </a:rPr>
              <a:t> </a:t>
            </a:r>
            <a:r>
              <a:rPr lang="es-ES_tradnl" sz="2800" b="1" dirty="0" err="1">
                <a:solidFill>
                  <a:srgbClr val="FF0000"/>
                </a:solidFill>
                <a:latin typeface="Times New Roman" pitchFamily="18" charset="0"/>
                <a:cs typeface="Times New Roman" pitchFamily="18" charset="0"/>
              </a:rPr>
              <a:t>giáo</a:t>
            </a:r>
            <a:r>
              <a:rPr lang="es-ES_tradnl" sz="2800" b="1" dirty="0">
                <a:solidFill>
                  <a:srgbClr val="FF0000"/>
                </a:solidFill>
                <a:latin typeface="Times New Roman" pitchFamily="18" charset="0"/>
                <a:cs typeface="Times New Roman" pitchFamily="18" charset="0"/>
              </a:rPr>
              <a:t> </a:t>
            </a:r>
            <a:r>
              <a:rPr lang="es-ES_tradnl" sz="2800" b="1" dirty="0" err="1">
                <a:solidFill>
                  <a:srgbClr val="FF0000"/>
                </a:solidFill>
                <a:latin typeface="Times New Roman" pitchFamily="18" charset="0"/>
                <a:cs typeface="Times New Roman" pitchFamily="18" charset="0"/>
              </a:rPr>
              <a:t>dục</a:t>
            </a:r>
            <a:r>
              <a:rPr lang="es-ES_tradnl" sz="2800" b="1" dirty="0">
                <a:solidFill>
                  <a:srgbClr val="FF0000"/>
                </a:solidFill>
                <a:latin typeface="Times New Roman" pitchFamily="18" charset="0"/>
                <a:cs typeface="Times New Roman" pitchFamily="18" charset="0"/>
              </a:rPr>
              <a:t> </a:t>
            </a:r>
            <a:r>
              <a:rPr lang="es-ES_tradnl" sz="2800" b="1" dirty="0" err="1" smtClean="0">
                <a:solidFill>
                  <a:srgbClr val="FF0000"/>
                </a:solidFill>
                <a:latin typeface="Times New Roman" pitchFamily="18" charset="0"/>
                <a:cs typeface="Times New Roman" pitchFamily="18" charset="0"/>
              </a:rPr>
              <a:t>nhằm</a:t>
            </a:r>
            <a:r>
              <a:rPr lang="es-ES_tradnl" sz="2800" b="1" dirty="0" smtClean="0">
                <a:solidFill>
                  <a:srgbClr val="FF0000"/>
                </a:solidFill>
                <a:latin typeface="Times New Roman" pitchFamily="18" charset="0"/>
                <a:cs typeface="Times New Roman" pitchFamily="18" charset="0"/>
              </a:rPr>
              <a:t> </a:t>
            </a:r>
            <a:r>
              <a:rPr lang="es-ES_tradnl" sz="2800" b="1" dirty="0" err="1" smtClean="0">
                <a:solidFill>
                  <a:srgbClr val="FF0000"/>
                </a:solidFill>
                <a:latin typeface="Times New Roman" pitchFamily="18" charset="0"/>
                <a:cs typeface="Times New Roman" pitchFamily="18" charset="0"/>
              </a:rPr>
              <a:t>thực</a:t>
            </a:r>
            <a:r>
              <a:rPr lang="es-ES_tradnl" sz="2800" b="1" dirty="0" smtClean="0">
                <a:solidFill>
                  <a:srgbClr val="FF0000"/>
                </a:solidFill>
                <a:latin typeface="Times New Roman" pitchFamily="18" charset="0"/>
                <a:cs typeface="Times New Roman" pitchFamily="18" charset="0"/>
              </a:rPr>
              <a:t> </a:t>
            </a:r>
            <a:r>
              <a:rPr lang="es-ES_tradnl" sz="2800" b="1" dirty="0" err="1">
                <a:solidFill>
                  <a:srgbClr val="FF0000"/>
                </a:solidFill>
                <a:latin typeface="Times New Roman" pitchFamily="18" charset="0"/>
                <a:cs typeface="Times New Roman" pitchFamily="18" charset="0"/>
              </a:rPr>
              <a:t>hiện</a:t>
            </a:r>
            <a:r>
              <a:rPr lang="es-ES_tradnl" sz="2800" b="1" dirty="0">
                <a:solidFill>
                  <a:srgbClr val="FF0000"/>
                </a:solidFill>
                <a:latin typeface="Times New Roman" pitchFamily="18" charset="0"/>
                <a:cs typeface="Times New Roman" pitchFamily="18" charset="0"/>
              </a:rPr>
              <a:t> </a:t>
            </a:r>
            <a:r>
              <a:rPr lang="es-ES_tradnl" sz="2800" b="1" dirty="0" err="1">
                <a:solidFill>
                  <a:srgbClr val="FF0000"/>
                </a:solidFill>
                <a:latin typeface="Times New Roman" pitchFamily="18" charset="0"/>
                <a:cs typeface="Times New Roman" pitchFamily="18" charset="0"/>
              </a:rPr>
              <a:t>kỉ</a:t>
            </a:r>
            <a:r>
              <a:rPr lang="es-ES_tradnl" sz="2800" b="1" dirty="0">
                <a:solidFill>
                  <a:srgbClr val="FF0000"/>
                </a:solidFill>
                <a:latin typeface="Times New Roman" pitchFamily="18" charset="0"/>
                <a:cs typeface="Times New Roman" pitchFamily="18" charset="0"/>
              </a:rPr>
              <a:t> </a:t>
            </a:r>
            <a:r>
              <a:rPr lang="es-ES_tradnl" sz="2800" b="1" dirty="0" err="1">
                <a:solidFill>
                  <a:srgbClr val="FF0000"/>
                </a:solidFill>
                <a:latin typeface="Times New Roman" pitchFamily="18" charset="0"/>
                <a:cs typeface="Times New Roman" pitchFamily="18" charset="0"/>
              </a:rPr>
              <a:t>luật</a:t>
            </a:r>
            <a:r>
              <a:rPr lang="es-ES_tradnl" sz="2800" b="1" dirty="0">
                <a:solidFill>
                  <a:srgbClr val="FF0000"/>
                </a:solidFill>
                <a:latin typeface="Times New Roman" pitchFamily="18" charset="0"/>
                <a:cs typeface="Times New Roman" pitchFamily="18" charset="0"/>
              </a:rPr>
              <a:t> </a:t>
            </a:r>
            <a:r>
              <a:rPr lang="es-ES_tradnl" sz="2800" b="1" dirty="0" err="1">
                <a:solidFill>
                  <a:srgbClr val="FF0000"/>
                </a:solidFill>
                <a:latin typeface="Times New Roman" pitchFamily="18" charset="0"/>
                <a:cs typeface="Times New Roman" pitchFamily="18" charset="0"/>
              </a:rPr>
              <a:t>tích</a:t>
            </a:r>
            <a:r>
              <a:rPr lang="es-ES_tradnl" sz="2800" b="1" dirty="0">
                <a:solidFill>
                  <a:srgbClr val="FF0000"/>
                </a:solidFill>
                <a:latin typeface="Times New Roman" pitchFamily="18" charset="0"/>
                <a:cs typeface="Times New Roman" pitchFamily="18" charset="0"/>
              </a:rPr>
              <a:t> </a:t>
            </a:r>
            <a:r>
              <a:rPr lang="es-ES_tradnl" sz="2800" b="1" dirty="0" err="1">
                <a:solidFill>
                  <a:srgbClr val="FF0000"/>
                </a:solidFill>
                <a:latin typeface="Times New Roman" pitchFamily="18" charset="0"/>
                <a:cs typeface="Times New Roman" pitchFamily="18" charset="0"/>
              </a:rPr>
              <a:t>cực</a:t>
            </a:r>
            <a:r>
              <a:rPr lang="es-ES_tradnl" sz="2800" b="1" dirty="0">
                <a:solidFill>
                  <a:srgbClr val="FF0000"/>
                </a:solidFill>
                <a:latin typeface="Times New Roman" pitchFamily="18" charset="0"/>
                <a:cs typeface="Times New Roman" pitchFamily="18" charset="0"/>
              </a:rPr>
              <a:t> </a:t>
            </a:r>
            <a:r>
              <a:rPr lang="es-ES_tradnl" sz="2800" b="1" dirty="0" err="1" smtClean="0">
                <a:solidFill>
                  <a:srgbClr val="FF0000"/>
                </a:solidFill>
                <a:latin typeface="Times New Roman" pitchFamily="18" charset="0"/>
                <a:cs typeface="Times New Roman" pitchFamily="18" charset="0"/>
              </a:rPr>
              <a:t>trong</a:t>
            </a:r>
            <a:r>
              <a:rPr lang="es-ES_tradnl" sz="2800" b="1" dirty="0" smtClean="0">
                <a:solidFill>
                  <a:srgbClr val="FF0000"/>
                </a:solidFill>
                <a:latin typeface="Times New Roman" pitchFamily="18" charset="0"/>
                <a:cs typeface="Times New Roman" pitchFamily="18" charset="0"/>
              </a:rPr>
              <a:t> </a:t>
            </a:r>
            <a:r>
              <a:rPr lang="es-ES_tradnl" sz="2800" b="1" err="1">
                <a:solidFill>
                  <a:srgbClr val="FF0000"/>
                </a:solidFill>
                <a:latin typeface="Times New Roman" pitchFamily="18" charset="0"/>
                <a:cs typeface="Times New Roman" pitchFamily="18" charset="0"/>
              </a:rPr>
              <a:t>trường</a:t>
            </a:r>
            <a:r>
              <a:rPr lang="es-ES_tradnl" sz="2800" b="1">
                <a:solidFill>
                  <a:srgbClr val="FF0000"/>
                </a:solidFill>
                <a:latin typeface="Times New Roman" pitchFamily="18" charset="0"/>
                <a:cs typeface="Times New Roman" pitchFamily="18" charset="0"/>
              </a:rPr>
              <a:t> </a:t>
            </a:r>
            <a:r>
              <a:rPr lang="es-ES_tradnl" sz="2800" b="1" smtClean="0">
                <a:solidFill>
                  <a:srgbClr val="FF0000"/>
                </a:solidFill>
                <a:latin typeface="Times New Roman" pitchFamily="18" charset="0"/>
                <a:cs typeface="Times New Roman" pitchFamily="18" charset="0"/>
              </a:rPr>
              <a:t>TrH</a:t>
            </a:r>
            <a:r>
              <a:rPr lang="en-US" sz="2800" b="1" smtClean="0">
                <a:solidFill>
                  <a:srgbClr val="FF0000"/>
                </a:solidFill>
                <a:latin typeface="Times New Roman" pitchFamily="18" charset="0"/>
                <a:cs typeface="Times New Roman" pitchFamily="18" charset="0"/>
              </a:rPr>
              <a:t>   </a:t>
            </a:r>
            <a:endParaRPr lang="en-US" sz="2800"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L="457200" indent="-457200">
              <a:lnSpc>
                <a:spcPct val="150000"/>
              </a:lnSpc>
              <a:buAutoNum type="arabicPeriod"/>
            </a:pPr>
            <a:r>
              <a:rPr lang="es-ES_tradnl" sz="2800" dirty="0" err="1" smtClean="0">
                <a:solidFill>
                  <a:srgbClr val="FF0000"/>
                </a:solidFill>
                <a:latin typeface="Times New Roman" pitchFamily="18" charset="0"/>
                <a:cs typeface="Times New Roman" pitchFamily="18" charset="0"/>
              </a:rPr>
              <a:t>Xây</a:t>
            </a:r>
            <a:r>
              <a:rPr lang="es-ES_tradnl" sz="2800" dirty="0" smtClean="0">
                <a:solidFill>
                  <a:srgbClr val="FF0000"/>
                </a:solidFill>
                <a:latin typeface="Times New Roman" pitchFamily="18" charset="0"/>
                <a:cs typeface="Times New Roman" pitchFamily="18" charset="0"/>
              </a:rPr>
              <a:t> </a:t>
            </a:r>
            <a:r>
              <a:rPr lang="es-ES_tradnl" sz="2800" dirty="0" err="1">
                <a:solidFill>
                  <a:srgbClr val="FF0000"/>
                </a:solidFill>
                <a:latin typeface="Times New Roman" pitchFamily="18" charset="0"/>
                <a:cs typeface="Times New Roman" pitchFamily="18" charset="0"/>
              </a:rPr>
              <a:t>dựng</a:t>
            </a:r>
            <a:r>
              <a:rPr lang="es-ES_tradnl" sz="2800" dirty="0">
                <a:solidFill>
                  <a:srgbClr val="FF0000"/>
                </a:solidFill>
                <a:latin typeface="Times New Roman" pitchFamily="18" charset="0"/>
                <a:cs typeface="Times New Roman" pitchFamily="18" charset="0"/>
              </a:rPr>
              <a:t> </a:t>
            </a:r>
            <a:r>
              <a:rPr lang="es-ES_tradnl" sz="2800" dirty="0" err="1">
                <a:solidFill>
                  <a:srgbClr val="FF0000"/>
                </a:solidFill>
                <a:latin typeface="Times New Roman" pitchFamily="18" charset="0"/>
                <a:cs typeface="Times New Roman" pitchFamily="18" charset="0"/>
              </a:rPr>
              <a:t>môi</a:t>
            </a:r>
            <a:r>
              <a:rPr lang="es-ES_tradnl" sz="2800" dirty="0">
                <a:solidFill>
                  <a:srgbClr val="FF0000"/>
                </a:solidFill>
                <a:latin typeface="Times New Roman" pitchFamily="18" charset="0"/>
                <a:cs typeface="Times New Roman" pitchFamily="18" charset="0"/>
              </a:rPr>
              <a:t> </a:t>
            </a:r>
            <a:r>
              <a:rPr lang="es-ES_tradnl" sz="2800" dirty="0" err="1">
                <a:solidFill>
                  <a:srgbClr val="FF0000"/>
                </a:solidFill>
                <a:latin typeface="Times New Roman" pitchFamily="18" charset="0"/>
                <a:cs typeface="Times New Roman" pitchFamily="18" charset="0"/>
              </a:rPr>
              <a:t>trường</a:t>
            </a:r>
            <a:r>
              <a:rPr lang="es-ES_tradnl" sz="2800" dirty="0">
                <a:solidFill>
                  <a:srgbClr val="FF0000"/>
                </a:solidFill>
                <a:latin typeface="Times New Roman" pitchFamily="18" charset="0"/>
                <a:cs typeface="Times New Roman" pitchFamily="18" charset="0"/>
              </a:rPr>
              <a:t> </a:t>
            </a:r>
            <a:r>
              <a:rPr lang="es-ES_tradnl" sz="2800" dirty="0" err="1">
                <a:solidFill>
                  <a:srgbClr val="FF0000"/>
                </a:solidFill>
                <a:latin typeface="Times New Roman" pitchFamily="18" charset="0"/>
                <a:cs typeface="Times New Roman" pitchFamily="18" charset="0"/>
              </a:rPr>
              <a:t>sư</a:t>
            </a:r>
            <a:r>
              <a:rPr lang="es-ES_tradnl" sz="2800" dirty="0">
                <a:solidFill>
                  <a:srgbClr val="FF0000"/>
                </a:solidFill>
                <a:latin typeface="Times New Roman" pitchFamily="18" charset="0"/>
                <a:cs typeface="Times New Roman" pitchFamily="18" charset="0"/>
              </a:rPr>
              <a:t> </a:t>
            </a:r>
            <a:r>
              <a:rPr lang="es-ES_tradnl" sz="2800" dirty="0" err="1">
                <a:solidFill>
                  <a:srgbClr val="FF0000"/>
                </a:solidFill>
                <a:latin typeface="Times New Roman" pitchFamily="18" charset="0"/>
                <a:cs typeface="Times New Roman" pitchFamily="18" charset="0"/>
              </a:rPr>
              <a:t>phạm</a:t>
            </a:r>
            <a:r>
              <a:rPr lang="es-ES_tradnl" sz="2800" dirty="0">
                <a:solidFill>
                  <a:srgbClr val="FF0000"/>
                </a:solidFill>
                <a:latin typeface="Times New Roman" pitchFamily="18" charset="0"/>
                <a:cs typeface="Times New Roman" pitchFamily="18" charset="0"/>
              </a:rPr>
              <a:t> </a:t>
            </a:r>
            <a:r>
              <a:rPr lang="es-ES_tradnl" sz="2800" dirty="0" err="1">
                <a:solidFill>
                  <a:srgbClr val="FF0000"/>
                </a:solidFill>
                <a:latin typeface="Times New Roman" pitchFamily="18" charset="0"/>
                <a:cs typeface="Times New Roman" pitchFamily="18" charset="0"/>
              </a:rPr>
              <a:t>thân</a:t>
            </a:r>
            <a:r>
              <a:rPr lang="es-ES_tradnl" sz="2800" dirty="0">
                <a:solidFill>
                  <a:srgbClr val="FF0000"/>
                </a:solidFill>
                <a:latin typeface="Times New Roman" pitchFamily="18" charset="0"/>
                <a:cs typeface="Times New Roman" pitchFamily="18" charset="0"/>
              </a:rPr>
              <a:t> </a:t>
            </a:r>
            <a:r>
              <a:rPr lang="es-ES_tradnl" sz="2800" dirty="0" err="1" smtClean="0">
                <a:solidFill>
                  <a:srgbClr val="FF0000"/>
                </a:solidFill>
                <a:latin typeface="Times New Roman" pitchFamily="18" charset="0"/>
                <a:cs typeface="Times New Roman" pitchFamily="18" charset="0"/>
              </a:rPr>
              <a:t>thiện</a:t>
            </a:r>
            <a:endParaRPr lang="es-ES_tradnl" sz="2800" dirty="0" smtClean="0">
              <a:solidFill>
                <a:srgbClr val="FF0000"/>
              </a:solidFill>
              <a:latin typeface="Times New Roman" pitchFamily="18" charset="0"/>
              <a:cs typeface="Times New Roman" pitchFamily="18" charset="0"/>
            </a:endParaRPr>
          </a:p>
          <a:p>
            <a:pPr marL="457200" lvl="0" indent="-457200">
              <a:lnSpc>
                <a:spcPct val="150000"/>
              </a:lnSpc>
              <a:buFont typeface="Wingdings 2"/>
              <a:buAutoNum type="arabicPeriod"/>
            </a:pPr>
            <a:r>
              <a:rPr lang="es-ES_tradnl" sz="2800" dirty="0" err="1" smtClean="0">
                <a:solidFill>
                  <a:srgbClr val="FF0000"/>
                </a:solidFill>
                <a:latin typeface="Times New Roman" pitchFamily="18" charset="0"/>
                <a:cs typeface="Times New Roman" pitchFamily="18" charset="0"/>
              </a:rPr>
              <a:t>Học</a:t>
            </a:r>
            <a:r>
              <a:rPr lang="es-ES_tradnl" sz="2800" dirty="0" smtClean="0">
                <a:solidFill>
                  <a:srgbClr val="FF0000"/>
                </a:solidFill>
                <a:latin typeface="Times New Roman" pitchFamily="18" charset="0"/>
                <a:cs typeface="Times New Roman" pitchFamily="18" charset="0"/>
              </a:rPr>
              <a:t> </a:t>
            </a:r>
            <a:r>
              <a:rPr lang="es-ES_tradnl" sz="2800" dirty="0" err="1">
                <a:solidFill>
                  <a:srgbClr val="FF0000"/>
                </a:solidFill>
                <a:latin typeface="Times New Roman" pitchFamily="18" charset="0"/>
                <a:cs typeface="Times New Roman" pitchFamily="18" charset="0"/>
              </a:rPr>
              <a:t>sinh</a:t>
            </a:r>
            <a:r>
              <a:rPr lang="es-ES_tradnl" sz="2800" dirty="0">
                <a:solidFill>
                  <a:srgbClr val="FF0000"/>
                </a:solidFill>
                <a:latin typeface="Times New Roman" pitchFamily="18" charset="0"/>
                <a:cs typeface="Times New Roman" pitchFamily="18" charset="0"/>
              </a:rPr>
              <a:t> </a:t>
            </a:r>
            <a:r>
              <a:rPr lang="es-ES_tradnl" sz="2800" dirty="0" err="1">
                <a:solidFill>
                  <a:srgbClr val="FF0000"/>
                </a:solidFill>
                <a:latin typeface="Times New Roman" pitchFamily="18" charset="0"/>
                <a:cs typeface="Times New Roman" pitchFamily="18" charset="0"/>
              </a:rPr>
              <a:t>tham</a:t>
            </a:r>
            <a:r>
              <a:rPr lang="es-ES_tradnl" sz="2800" dirty="0">
                <a:solidFill>
                  <a:srgbClr val="FF0000"/>
                </a:solidFill>
                <a:latin typeface="Times New Roman" pitchFamily="18" charset="0"/>
                <a:cs typeface="Times New Roman" pitchFamily="18" charset="0"/>
              </a:rPr>
              <a:t> </a:t>
            </a:r>
            <a:r>
              <a:rPr lang="es-ES_tradnl" sz="2800" dirty="0" err="1">
                <a:solidFill>
                  <a:srgbClr val="FF0000"/>
                </a:solidFill>
                <a:latin typeface="Times New Roman" pitchFamily="18" charset="0"/>
                <a:cs typeface="Times New Roman" pitchFamily="18" charset="0"/>
              </a:rPr>
              <a:t>gia</a:t>
            </a:r>
            <a:r>
              <a:rPr lang="es-ES_tradnl" sz="2800" dirty="0">
                <a:solidFill>
                  <a:srgbClr val="FF0000"/>
                </a:solidFill>
                <a:latin typeface="Times New Roman" pitchFamily="18" charset="0"/>
                <a:cs typeface="Times New Roman" pitchFamily="18" charset="0"/>
              </a:rPr>
              <a:t> </a:t>
            </a:r>
            <a:r>
              <a:rPr lang="es-ES_tradnl" sz="2800" dirty="0" err="1">
                <a:solidFill>
                  <a:srgbClr val="FF0000"/>
                </a:solidFill>
                <a:latin typeface="Times New Roman" pitchFamily="18" charset="0"/>
                <a:cs typeface="Times New Roman" pitchFamily="18" charset="0"/>
              </a:rPr>
              <a:t>xây</a:t>
            </a:r>
            <a:r>
              <a:rPr lang="es-ES_tradnl" sz="2800" dirty="0">
                <a:solidFill>
                  <a:srgbClr val="FF0000"/>
                </a:solidFill>
                <a:latin typeface="Times New Roman" pitchFamily="18" charset="0"/>
                <a:cs typeface="Times New Roman" pitchFamily="18" charset="0"/>
              </a:rPr>
              <a:t> </a:t>
            </a:r>
            <a:r>
              <a:rPr lang="es-ES_tradnl" sz="2800" dirty="0" err="1">
                <a:solidFill>
                  <a:srgbClr val="FF0000"/>
                </a:solidFill>
                <a:latin typeface="Times New Roman" pitchFamily="18" charset="0"/>
                <a:cs typeface="Times New Roman" pitchFamily="18" charset="0"/>
              </a:rPr>
              <a:t>dựng</a:t>
            </a:r>
            <a:r>
              <a:rPr lang="es-ES_tradnl" sz="2800" dirty="0">
                <a:solidFill>
                  <a:srgbClr val="FF0000"/>
                </a:solidFill>
                <a:latin typeface="Times New Roman" pitchFamily="18" charset="0"/>
                <a:cs typeface="Times New Roman" pitchFamily="18" charset="0"/>
              </a:rPr>
              <a:t> </a:t>
            </a:r>
            <a:r>
              <a:rPr lang="es-ES_tradnl" sz="2800" dirty="0" err="1">
                <a:solidFill>
                  <a:srgbClr val="FF0000"/>
                </a:solidFill>
                <a:latin typeface="Times New Roman" pitchFamily="18" charset="0"/>
                <a:cs typeface="Times New Roman" pitchFamily="18" charset="0"/>
              </a:rPr>
              <a:t>nội</a:t>
            </a:r>
            <a:r>
              <a:rPr lang="es-ES_tradnl" sz="2800" dirty="0">
                <a:solidFill>
                  <a:srgbClr val="FF0000"/>
                </a:solidFill>
                <a:latin typeface="Times New Roman" pitchFamily="18" charset="0"/>
                <a:cs typeface="Times New Roman" pitchFamily="18" charset="0"/>
              </a:rPr>
              <a:t> </a:t>
            </a:r>
            <a:r>
              <a:rPr lang="es-ES_tradnl" sz="2800" dirty="0" err="1">
                <a:solidFill>
                  <a:srgbClr val="FF0000"/>
                </a:solidFill>
                <a:latin typeface="Times New Roman" pitchFamily="18" charset="0"/>
                <a:cs typeface="Times New Roman" pitchFamily="18" charset="0"/>
              </a:rPr>
              <a:t>quy</a:t>
            </a:r>
            <a:r>
              <a:rPr lang="es-ES_tradnl" sz="2800" dirty="0">
                <a:solidFill>
                  <a:srgbClr val="FF0000"/>
                </a:solidFill>
                <a:latin typeface="Times New Roman" pitchFamily="18" charset="0"/>
                <a:cs typeface="Times New Roman" pitchFamily="18" charset="0"/>
              </a:rPr>
              <a:t> </a:t>
            </a:r>
            <a:r>
              <a:rPr lang="es-ES_tradnl" sz="2800" dirty="0" err="1">
                <a:solidFill>
                  <a:srgbClr val="FF0000"/>
                </a:solidFill>
                <a:latin typeface="Times New Roman" pitchFamily="18" charset="0"/>
                <a:cs typeface="Times New Roman" pitchFamily="18" charset="0"/>
              </a:rPr>
              <a:t>trường</a:t>
            </a:r>
            <a:r>
              <a:rPr lang="es-ES_tradnl" sz="2800" dirty="0">
                <a:solidFill>
                  <a:srgbClr val="FF0000"/>
                </a:solidFill>
                <a:latin typeface="Times New Roman" pitchFamily="18" charset="0"/>
                <a:cs typeface="Times New Roman" pitchFamily="18" charset="0"/>
              </a:rPr>
              <a:t> </a:t>
            </a:r>
            <a:r>
              <a:rPr lang="es-ES_tradnl" sz="2800" dirty="0" err="1" smtClean="0">
                <a:solidFill>
                  <a:srgbClr val="FF0000"/>
                </a:solidFill>
                <a:latin typeface="Times New Roman" pitchFamily="18" charset="0"/>
                <a:cs typeface="Times New Roman" pitchFamily="18" charset="0"/>
              </a:rPr>
              <a:t>học</a:t>
            </a:r>
            <a:endParaRPr lang="es-ES_tradnl" sz="2800" dirty="0" smtClean="0">
              <a:solidFill>
                <a:srgbClr val="FF0000"/>
              </a:solidFill>
              <a:latin typeface="Times New Roman" pitchFamily="18" charset="0"/>
              <a:cs typeface="Times New Roman" pitchFamily="18" charset="0"/>
            </a:endParaRPr>
          </a:p>
          <a:p>
            <a:pPr marL="457200" indent="-457200">
              <a:lnSpc>
                <a:spcPct val="150000"/>
              </a:lnSpc>
              <a:buFont typeface="Wingdings 2"/>
              <a:buAutoNum type="arabicPeriod"/>
            </a:pPr>
            <a:r>
              <a:rPr lang="es-ES_tradnl" sz="2800" dirty="0" smtClean="0">
                <a:solidFill>
                  <a:srgbClr val="FF0000"/>
                </a:solidFill>
                <a:latin typeface="Times New Roman" pitchFamily="18" charset="0"/>
                <a:cs typeface="Times New Roman" pitchFamily="18" charset="0"/>
              </a:rPr>
              <a:t> </a:t>
            </a:r>
            <a:r>
              <a:rPr lang="es-ES_tradnl" sz="2800" dirty="0" err="1">
                <a:solidFill>
                  <a:srgbClr val="FF0000"/>
                </a:solidFill>
                <a:latin typeface="Times New Roman" pitchFamily="18" charset="0"/>
                <a:cs typeface="Times New Roman" pitchFamily="18" charset="0"/>
              </a:rPr>
              <a:t>Xây</a:t>
            </a:r>
            <a:r>
              <a:rPr lang="es-ES_tradnl" sz="2800" dirty="0">
                <a:solidFill>
                  <a:srgbClr val="FF0000"/>
                </a:solidFill>
                <a:latin typeface="Times New Roman" pitchFamily="18" charset="0"/>
                <a:cs typeface="Times New Roman" pitchFamily="18" charset="0"/>
              </a:rPr>
              <a:t> </a:t>
            </a:r>
            <a:r>
              <a:rPr lang="es-ES_tradnl" sz="2800" dirty="0" err="1">
                <a:solidFill>
                  <a:srgbClr val="FF0000"/>
                </a:solidFill>
                <a:latin typeface="Times New Roman" pitchFamily="18" charset="0"/>
                <a:cs typeface="Times New Roman" pitchFamily="18" charset="0"/>
              </a:rPr>
              <a:t>dựng</a:t>
            </a:r>
            <a:r>
              <a:rPr lang="es-ES_tradnl" sz="2800" dirty="0">
                <a:solidFill>
                  <a:srgbClr val="FF0000"/>
                </a:solidFill>
                <a:latin typeface="Times New Roman" pitchFamily="18" charset="0"/>
                <a:cs typeface="Times New Roman" pitchFamily="18" charset="0"/>
              </a:rPr>
              <a:t> </a:t>
            </a:r>
            <a:r>
              <a:rPr lang="es-ES_tradnl" sz="2800" dirty="0" err="1">
                <a:solidFill>
                  <a:srgbClr val="FF0000"/>
                </a:solidFill>
                <a:latin typeface="Times New Roman" pitchFamily="18" charset="0"/>
                <a:cs typeface="Times New Roman" pitchFamily="18" charset="0"/>
              </a:rPr>
              <a:t>các</a:t>
            </a:r>
            <a:r>
              <a:rPr lang="es-ES_tradnl" sz="2800" dirty="0">
                <a:solidFill>
                  <a:srgbClr val="FF0000"/>
                </a:solidFill>
                <a:latin typeface="Times New Roman" pitchFamily="18" charset="0"/>
                <a:cs typeface="Times New Roman" pitchFamily="18" charset="0"/>
              </a:rPr>
              <a:t> </a:t>
            </a:r>
            <a:r>
              <a:rPr lang="es-ES_tradnl" sz="2800" dirty="0" err="1">
                <a:solidFill>
                  <a:srgbClr val="FF0000"/>
                </a:solidFill>
                <a:latin typeface="Times New Roman" pitchFamily="18" charset="0"/>
                <a:cs typeface="Times New Roman" pitchFamily="18" charset="0"/>
              </a:rPr>
              <a:t>nhóm</a:t>
            </a:r>
            <a:r>
              <a:rPr lang="es-ES_tradnl" sz="2800" dirty="0">
                <a:solidFill>
                  <a:srgbClr val="FF0000"/>
                </a:solidFill>
                <a:latin typeface="Times New Roman" pitchFamily="18" charset="0"/>
                <a:cs typeface="Times New Roman" pitchFamily="18" charset="0"/>
              </a:rPr>
              <a:t> </a:t>
            </a:r>
            <a:r>
              <a:rPr lang="es-ES_tradnl" sz="2800" dirty="0" err="1">
                <a:solidFill>
                  <a:srgbClr val="FF0000"/>
                </a:solidFill>
                <a:latin typeface="Times New Roman" pitchFamily="18" charset="0"/>
                <a:cs typeface="Times New Roman" pitchFamily="18" charset="0"/>
              </a:rPr>
              <a:t>trợ</a:t>
            </a:r>
            <a:r>
              <a:rPr lang="es-ES_tradnl" sz="2800" dirty="0">
                <a:solidFill>
                  <a:srgbClr val="FF0000"/>
                </a:solidFill>
                <a:latin typeface="Times New Roman" pitchFamily="18" charset="0"/>
                <a:cs typeface="Times New Roman" pitchFamily="18" charset="0"/>
              </a:rPr>
              <a:t> </a:t>
            </a:r>
            <a:r>
              <a:rPr lang="es-ES_tradnl" sz="2800" dirty="0" err="1">
                <a:solidFill>
                  <a:srgbClr val="FF0000"/>
                </a:solidFill>
                <a:latin typeface="Times New Roman" pitchFamily="18" charset="0"/>
                <a:cs typeface="Times New Roman" pitchFamily="18" charset="0"/>
              </a:rPr>
              <a:t>giúp</a:t>
            </a:r>
            <a:endParaRPr lang="es-ES_tradnl" sz="2800" dirty="0">
              <a:solidFill>
                <a:srgbClr val="FF0000"/>
              </a:solidFill>
              <a:latin typeface="Times New Roman" pitchFamily="18" charset="0"/>
              <a:cs typeface="Times New Roman" pitchFamily="18" charset="0"/>
            </a:endParaRPr>
          </a:p>
          <a:p>
            <a:pPr marL="457200" indent="-457200">
              <a:lnSpc>
                <a:spcPct val="150000"/>
              </a:lnSpc>
              <a:buFont typeface="Wingdings 2"/>
              <a:buAutoNum type="arabicPeriod"/>
            </a:pPr>
            <a:r>
              <a:rPr lang="es-ES_tradnl" sz="2800" dirty="0" err="1" smtClean="0">
                <a:solidFill>
                  <a:srgbClr val="FF0000"/>
                </a:solidFill>
                <a:latin typeface="Times New Roman" pitchFamily="18" charset="0"/>
                <a:cs typeface="Times New Roman" pitchFamily="18" charset="0"/>
              </a:rPr>
              <a:t>Tổ</a:t>
            </a:r>
            <a:r>
              <a:rPr lang="es-ES_tradnl" sz="2800" dirty="0" smtClean="0">
                <a:solidFill>
                  <a:srgbClr val="FF0000"/>
                </a:solidFill>
                <a:latin typeface="Times New Roman" pitchFamily="18" charset="0"/>
                <a:cs typeface="Times New Roman" pitchFamily="18" charset="0"/>
              </a:rPr>
              <a:t> </a:t>
            </a:r>
            <a:r>
              <a:rPr lang="es-ES_tradnl" sz="2800" dirty="0" err="1">
                <a:solidFill>
                  <a:srgbClr val="FF0000"/>
                </a:solidFill>
                <a:latin typeface="Times New Roman" pitchFamily="18" charset="0"/>
                <a:cs typeface="Times New Roman" pitchFamily="18" charset="0"/>
              </a:rPr>
              <a:t>chức</a:t>
            </a:r>
            <a:r>
              <a:rPr lang="es-ES_tradnl" sz="2800" dirty="0">
                <a:solidFill>
                  <a:srgbClr val="FF0000"/>
                </a:solidFill>
                <a:latin typeface="Times New Roman" pitchFamily="18" charset="0"/>
                <a:cs typeface="Times New Roman" pitchFamily="18" charset="0"/>
              </a:rPr>
              <a:t> </a:t>
            </a:r>
            <a:r>
              <a:rPr lang="es-ES_tradnl" sz="2800" dirty="0" err="1">
                <a:solidFill>
                  <a:srgbClr val="FF0000"/>
                </a:solidFill>
                <a:latin typeface="Times New Roman" pitchFamily="18" charset="0"/>
                <a:cs typeface="Times New Roman" pitchFamily="18" charset="0"/>
              </a:rPr>
              <a:t>các</a:t>
            </a:r>
            <a:r>
              <a:rPr lang="es-ES_tradnl" sz="2800" dirty="0">
                <a:solidFill>
                  <a:srgbClr val="FF0000"/>
                </a:solidFill>
                <a:latin typeface="Times New Roman" pitchFamily="18" charset="0"/>
                <a:cs typeface="Times New Roman" pitchFamily="18" charset="0"/>
              </a:rPr>
              <a:t> </a:t>
            </a:r>
            <a:r>
              <a:rPr lang="es-ES_tradnl" sz="2800" dirty="0" err="1">
                <a:solidFill>
                  <a:srgbClr val="FF0000"/>
                </a:solidFill>
                <a:latin typeface="Times New Roman" pitchFamily="18" charset="0"/>
                <a:cs typeface="Times New Roman" pitchFamily="18" charset="0"/>
              </a:rPr>
              <a:t>hoạt</a:t>
            </a:r>
            <a:r>
              <a:rPr lang="es-ES_tradnl" sz="2800" dirty="0">
                <a:solidFill>
                  <a:srgbClr val="FF0000"/>
                </a:solidFill>
                <a:latin typeface="Times New Roman" pitchFamily="18" charset="0"/>
                <a:cs typeface="Times New Roman" pitchFamily="18" charset="0"/>
              </a:rPr>
              <a:t> </a:t>
            </a:r>
            <a:r>
              <a:rPr lang="es-ES_tradnl" sz="2800" dirty="0" err="1">
                <a:solidFill>
                  <a:srgbClr val="FF0000"/>
                </a:solidFill>
                <a:latin typeface="Times New Roman" pitchFamily="18" charset="0"/>
                <a:cs typeface="Times New Roman" pitchFamily="18" charset="0"/>
              </a:rPr>
              <a:t>động</a:t>
            </a:r>
            <a:r>
              <a:rPr lang="es-ES_tradnl" sz="2800" dirty="0">
                <a:solidFill>
                  <a:srgbClr val="FF0000"/>
                </a:solidFill>
                <a:latin typeface="Times New Roman" pitchFamily="18" charset="0"/>
                <a:cs typeface="Times New Roman" pitchFamily="18" charset="0"/>
              </a:rPr>
              <a:t> </a:t>
            </a:r>
            <a:r>
              <a:rPr lang="es-ES_tradnl" sz="2800" dirty="0" err="1">
                <a:solidFill>
                  <a:srgbClr val="FF0000"/>
                </a:solidFill>
                <a:latin typeface="Times New Roman" pitchFamily="18" charset="0"/>
                <a:cs typeface="Times New Roman" pitchFamily="18" charset="0"/>
              </a:rPr>
              <a:t>gắn</a:t>
            </a:r>
            <a:r>
              <a:rPr lang="es-ES_tradnl" sz="2800" dirty="0">
                <a:solidFill>
                  <a:srgbClr val="FF0000"/>
                </a:solidFill>
                <a:latin typeface="Times New Roman" pitchFamily="18" charset="0"/>
                <a:cs typeface="Times New Roman" pitchFamily="18" charset="0"/>
              </a:rPr>
              <a:t> </a:t>
            </a:r>
            <a:r>
              <a:rPr lang="es-ES_tradnl" sz="2800" dirty="0" err="1">
                <a:solidFill>
                  <a:srgbClr val="FF0000"/>
                </a:solidFill>
                <a:latin typeface="Times New Roman" pitchFamily="18" charset="0"/>
                <a:cs typeface="Times New Roman" pitchFamily="18" charset="0"/>
              </a:rPr>
              <a:t>kết</a:t>
            </a:r>
            <a:r>
              <a:rPr lang="es-ES_tradnl" sz="2800" dirty="0">
                <a:solidFill>
                  <a:srgbClr val="FF0000"/>
                </a:solidFill>
                <a:latin typeface="Times New Roman" pitchFamily="18" charset="0"/>
                <a:cs typeface="Times New Roman" pitchFamily="18" charset="0"/>
              </a:rPr>
              <a:t> </a:t>
            </a:r>
            <a:r>
              <a:rPr lang="es-ES_tradnl" sz="2800" dirty="0" err="1">
                <a:solidFill>
                  <a:srgbClr val="FF0000"/>
                </a:solidFill>
                <a:latin typeface="Times New Roman" pitchFamily="18" charset="0"/>
                <a:cs typeface="Times New Roman" pitchFamily="18" charset="0"/>
              </a:rPr>
              <a:t>các</a:t>
            </a:r>
            <a:r>
              <a:rPr lang="es-ES_tradnl" sz="2800" dirty="0">
                <a:solidFill>
                  <a:srgbClr val="FF0000"/>
                </a:solidFill>
                <a:latin typeface="Times New Roman" pitchFamily="18" charset="0"/>
                <a:cs typeface="Times New Roman" pitchFamily="18" charset="0"/>
              </a:rPr>
              <a:t> </a:t>
            </a:r>
            <a:r>
              <a:rPr lang="es-ES_tradnl" sz="2800" dirty="0" err="1">
                <a:solidFill>
                  <a:srgbClr val="FF0000"/>
                </a:solidFill>
                <a:latin typeface="Times New Roman" pitchFamily="18" charset="0"/>
                <a:cs typeface="Times New Roman" pitchFamily="18" charset="0"/>
              </a:rPr>
              <a:t>thành</a:t>
            </a:r>
            <a:r>
              <a:rPr lang="es-ES_tradnl" sz="2800" dirty="0">
                <a:solidFill>
                  <a:srgbClr val="FF0000"/>
                </a:solidFill>
                <a:latin typeface="Times New Roman" pitchFamily="18" charset="0"/>
                <a:cs typeface="Times New Roman" pitchFamily="18" charset="0"/>
              </a:rPr>
              <a:t> </a:t>
            </a:r>
            <a:r>
              <a:rPr lang="es-ES_tradnl" sz="2800" dirty="0" err="1">
                <a:solidFill>
                  <a:srgbClr val="FF0000"/>
                </a:solidFill>
                <a:latin typeface="Times New Roman" pitchFamily="18" charset="0"/>
                <a:cs typeface="Times New Roman" pitchFamily="18" charset="0"/>
              </a:rPr>
              <a:t>viên</a:t>
            </a:r>
            <a:r>
              <a:rPr lang="es-ES_tradnl" sz="2800" dirty="0">
                <a:solidFill>
                  <a:srgbClr val="FF0000"/>
                </a:solidFill>
                <a:latin typeface="Times New Roman" pitchFamily="18" charset="0"/>
                <a:cs typeface="Times New Roman" pitchFamily="18" charset="0"/>
              </a:rPr>
              <a:t> </a:t>
            </a:r>
            <a:r>
              <a:rPr lang="es-ES_tradnl" sz="2800" err="1">
                <a:solidFill>
                  <a:srgbClr val="FF0000"/>
                </a:solidFill>
                <a:latin typeface="Times New Roman" pitchFamily="18" charset="0"/>
                <a:cs typeface="Times New Roman" pitchFamily="18" charset="0"/>
              </a:rPr>
              <a:t>nhà</a:t>
            </a:r>
            <a:r>
              <a:rPr lang="es-ES_tradnl" sz="2800">
                <a:solidFill>
                  <a:srgbClr val="FF0000"/>
                </a:solidFill>
                <a:latin typeface="Times New Roman" pitchFamily="18" charset="0"/>
                <a:cs typeface="Times New Roman" pitchFamily="18" charset="0"/>
              </a:rPr>
              <a:t> </a:t>
            </a:r>
            <a:r>
              <a:rPr lang="es-ES_tradnl" sz="2800" smtClean="0">
                <a:solidFill>
                  <a:srgbClr val="FF0000"/>
                </a:solidFill>
                <a:latin typeface="Times New Roman" pitchFamily="18" charset="0"/>
                <a:cs typeface="Times New Roman" pitchFamily="18" charset="0"/>
              </a:rPr>
              <a:t>trường và gắn </a:t>
            </a:r>
            <a:r>
              <a:rPr lang="es-ES_tradnl" sz="2800" dirty="0" err="1">
                <a:solidFill>
                  <a:srgbClr val="FF0000"/>
                </a:solidFill>
                <a:latin typeface="Times New Roman" pitchFamily="18" charset="0"/>
                <a:cs typeface="Times New Roman" pitchFamily="18" charset="0"/>
              </a:rPr>
              <a:t>kết</a:t>
            </a:r>
            <a:r>
              <a:rPr lang="es-ES_tradnl" sz="2800" dirty="0">
                <a:solidFill>
                  <a:srgbClr val="FF0000"/>
                </a:solidFill>
                <a:latin typeface="Times New Roman" pitchFamily="18" charset="0"/>
                <a:cs typeface="Times New Roman" pitchFamily="18" charset="0"/>
              </a:rPr>
              <a:t> </a:t>
            </a:r>
            <a:r>
              <a:rPr lang="es-ES_tradnl" sz="2800" dirty="0" err="1">
                <a:solidFill>
                  <a:srgbClr val="FF0000"/>
                </a:solidFill>
                <a:latin typeface="Times New Roman" pitchFamily="18" charset="0"/>
                <a:cs typeface="Times New Roman" pitchFamily="18" charset="0"/>
              </a:rPr>
              <a:t>với</a:t>
            </a:r>
            <a:r>
              <a:rPr lang="es-ES_tradnl" sz="2800" dirty="0">
                <a:solidFill>
                  <a:srgbClr val="FF0000"/>
                </a:solidFill>
                <a:latin typeface="Times New Roman" pitchFamily="18" charset="0"/>
                <a:cs typeface="Times New Roman" pitchFamily="18" charset="0"/>
              </a:rPr>
              <a:t> </a:t>
            </a:r>
            <a:r>
              <a:rPr lang="es-ES_tradnl" sz="2800" dirty="0" err="1">
                <a:solidFill>
                  <a:srgbClr val="FF0000"/>
                </a:solidFill>
                <a:latin typeface="Times New Roman" pitchFamily="18" charset="0"/>
                <a:cs typeface="Times New Roman" pitchFamily="18" charset="0"/>
              </a:rPr>
              <a:t>cộng</a:t>
            </a:r>
            <a:r>
              <a:rPr lang="es-ES_tradnl" sz="2800" dirty="0">
                <a:solidFill>
                  <a:srgbClr val="FF0000"/>
                </a:solidFill>
                <a:latin typeface="Times New Roman" pitchFamily="18" charset="0"/>
                <a:cs typeface="Times New Roman" pitchFamily="18" charset="0"/>
              </a:rPr>
              <a:t> </a:t>
            </a:r>
            <a:r>
              <a:rPr lang="es-ES_tradnl" sz="2800" dirty="0" err="1" smtClean="0">
                <a:solidFill>
                  <a:srgbClr val="FF0000"/>
                </a:solidFill>
                <a:latin typeface="Times New Roman" pitchFamily="18" charset="0"/>
                <a:cs typeface="Times New Roman" pitchFamily="18" charset="0"/>
              </a:rPr>
              <a:t>đồng</a:t>
            </a:r>
            <a:r>
              <a:rPr lang="es-ES_tradnl" sz="2800" dirty="0" smtClean="0">
                <a:solidFill>
                  <a:srgbClr val="FF0000"/>
                </a:solidFill>
                <a:latin typeface="Times New Roman" pitchFamily="18" charset="0"/>
                <a:cs typeface="Times New Roman" pitchFamily="18" charset="0"/>
              </a:rPr>
              <a:t> </a:t>
            </a:r>
            <a:endParaRPr lang="es-ES_tradnl" sz="2800" dirty="0">
              <a:latin typeface="Times New Roman" pitchFamily="18" charset="0"/>
              <a:cs typeface="Times New Roman" pitchFamily="18" charset="0"/>
            </a:endParaRPr>
          </a:p>
          <a:p>
            <a:pPr marL="457200" indent="-457200">
              <a:buAutoNum type="arabicPeriod"/>
            </a:pPr>
            <a:endParaRPr lang="en-US" sz="2400" dirty="0">
              <a:solidFill>
                <a:srgbClr val="FF0000"/>
              </a:solidFill>
            </a:endParaRPr>
          </a:p>
          <a:p>
            <a:pPr marL="0" indent="0">
              <a:buNone/>
            </a:pPr>
            <a:endParaRPr lang="en-US" dirty="0"/>
          </a:p>
        </p:txBody>
      </p:sp>
    </p:spTree>
    <p:extLst>
      <p:ext uri="{BB962C8B-B14F-4D97-AF65-F5344CB8AC3E}">
        <p14:creationId xmlns:p14="http://schemas.microsoft.com/office/powerpoint/2010/main" val="3856376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42" name="WordArt 6"/>
          <p:cNvSpPr>
            <a:spLocks noChangeArrowheads="1" noChangeShapeType="1" noTextEdit="1"/>
          </p:cNvSpPr>
          <p:nvPr/>
        </p:nvSpPr>
        <p:spPr bwMode="auto">
          <a:xfrm>
            <a:off x="381000" y="685800"/>
            <a:ext cx="8077200" cy="4038600"/>
          </a:xfrm>
          <a:prstGeom prst="rect">
            <a:avLst/>
          </a:prstGeom>
        </p:spPr>
        <p:txBody>
          <a:bodyPr wrap="none" fromWordArt="1">
            <a:prstTxWarp prst="textDoubleWave1">
              <a:avLst>
                <a:gd name="adj1" fmla="val 6500"/>
                <a:gd name="adj2" fmla="val 1344"/>
              </a:avLst>
            </a:prstTxWarp>
          </a:bodyPr>
          <a:lstStyle/>
          <a:p>
            <a:pPr algn="ctr"/>
            <a:r>
              <a:rPr lang="en-US" sz="3600" kern="10" spc="-360" dirty="0">
                <a:ln w="12700">
                  <a:solidFill>
                    <a:srgbClr val="000099"/>
                  </a:solidFill>
                  <a:round/>
                  <a:headEnd/>
                  <a:tailEnd/>
                </a:ln>
                <a:solidFill>
                  <a:srgbClr val="33CCFF"/>
                </a:solidFill>
                <a:effectLst>
                  <a:outerShdw dist="125724" dir="18900000" algn="ctr" rotWithShape="0">
                    <a:srgbClr val="000099"/>
                  </a:outerShdw>
                </a:effectLst>
                <a:latin typeface="Arial"/>
                <a:cs typeface="Arial"/>
              </a:rPr>
              <a:t>CHÚC THẦY </a:t>
            </a:r>
            <a:r>
              <a:rPr lang="en-US" sz="3600" kern="10" spc="-360">
                <a:ln w="12700">
                  <a:solidFill>
                    <a:srgbClr val="000099"/>
                  </a:solidFill>
                  <a:round/>
                  <a:headEnd/>
                  <a:tailEnd/>
                </a:ln>
                <a:solidFill>
                  <a:srgbClr val="33CCFF"/>
                </a:solidFill>
                <a:effectLst>
                  <a:outerShdw dist="125724" dir="18900000" algn="ctr" rotWithShape="0">
                    <a:srgbClr val="000099"/>
                  </a:outerShdw>
                </a:effectLst>
                <a:latin typeface="Arial"/>
                <a:cs typeface="Arial"/>
              </a:rPr>
              <a:t>CÔ </a:t>
            </a:r>
            <a:r>
              <a:rPr lang="en-US" sz="3600" kern="10" spc="-360" smtClean="0">
                <a:ln w="12700">
                  <a:solidFill>
                    <a:srgbClr val="000099"/>
                  </a:solidFill>
                  <a:round/>
                  <a:headEnd/>
                  <a:tailEnd/>
                </a:ln>
                <a:solidFill>
                  <a:srgbClr val="33CCFF"/>
                </a:solidFill>
                <a:effectLst>
                  <a:outerShdw dist="125724" dir="18900000" algn="ctr" rotWithShape="0">
                    <a:srgbClr val="000099"/>
                  </a:outerShdw>
                </a:effectLst>
                <a:latin typeface="Arial"/>
                <a:cs typeface="Arial"/>
              </a:rPr>
              <a:t> NHIỀU </a:t>
            </a:r>
            <a:r>
              <a:rPr lang="en-US" sz="3600" kern="10" spc="-360" dirty="0">
                <a:ln w="12700">
                  <a:solidFill>
                    <a:srgbClr val="000099"/>
                  </a:solidFill>
                  <a:round/>
                  <a:headEnd/>
                  <a:tailEnd/>
                </a:ln>
                <a:solidFill>
                  <a:srgbClr val="33CCFF"/>
                </a:solidFill>
                <a:effectLst>
                  <a:outerShdw dist="125724" dir="18900000" algn="ctr" rotWithShape="0">
                    <a:srgbClr val="000099"/>
                  </a:outerShdw>
                </a:effectLst>
                <a:latin typeface="Arial"/>
                <a:cs typeface="Arial"/>
              </a:rPr>
              <a:t>SỨC </a:t>
            </a:r>
            <a:r>
              <a:rPr lang="en-US" sz="3600" kern="10" spc="-360" dirty="0" smtClean="0">
                <a:ln w="12700">
                  <a:solidFill>
                    <a:srgbClr val="000099"/>
                  </a:solidFill>
                  <a:round/>
                  <a:headEnd/>
                  <a:tailEnd/>
                </a:ln>
                <a:solidFill>
                  <a:srgbClr val="33CCFF"/>
                </a:solidFill>
                <a:effectLst>
                  <a:outerShdw dist="125724" dir="18900000" algn="ctr" rotWithShape="0">
                    <a:srgbClr val="000099"/>
                  </a:outerShdw>
                </a:effectLst>
                <a:latin typeface="Arial"/>
                <a:cs typeface="Arial"/>
              </a:rPr>
              <a:t>KHOẺ  </a:t>
            </a:r>
          </a:p>
          <a:p>
            <a:pPr algn="ctr"/>
            <a:r>
              <a:rPr lang="en-US" sz="3600" kern="10" spc="-360" dirty="0" smtClean="0">
                <a:ln w="12700">
                  <a:solidFill>
                    <a:srgbClr val="000099"/>
                  </a:solidFill>
                  <a:round/>
                  <a:headEnd/>
                  <a:tailEnd/>
                </a:ln>
                <a:solidFill>
                  <a:srgbClr val="33CCFF"/>
                </a:solidFill>
                <a:effectLst>
                  <a:outerShdw dist="125724" dir="18900000" algn="ctr" rotWithShape="0">
                    <a:srgbClr val="000099"/>
                  </a:outerShdw>
                </a:effectLst>
                <a:latin typeface="Arial"/>
                <a:cs typeface="Arial"/>
              </a:rPr>
              <a:t>VÀ THÀNH CÔNG </a:t>
            </a:r>
            <a:endParaRPr lang="en-US" sz="3600" kern="10" spc="-360" dirty="0">
              <a:ln w="12700">
                <a:solidFill>
                  <a:srgbClr val="000099"/>
                </a:solidFill>
                <a:round/>
                <a:headEnd/>
                <a:tailEnd/>
              </a:ln>
              <a:solidFill>
                <a:srgbClr val="33CCFF"/>
              </a:solidFill>
              <a:effectLst>
                <a:outerShdw dist="125724" dir="18900000" algn="ctr" rotWithShape="0">
                  <a:srgbClr val="000099"/>
                </a:outerShdw>
              </a:effectLst>
              <a:latin typeface="Arial"/>
              <a:cs typeface="Aria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Rectangle 5"/>
          <p:cNvSpPr>
            <a:spLocks noChangeArrowheads="1"/>
          </p:cNvSpPr>
          <p:nvPr/>
        </p:nvSpPr>
        <p:spPr bwMode="auto">
          <a:xfrm>
            <a:off x="152400" y="406569"/>
            <a:ext cx="8470900" cy="6900351"/>
          </a:xfrm>
          <a:prstGeom prst="rect">
            <a:avLst/>
          </a:prstGeom>
          <a:noFill/>
          <a:ln w="9525" algn="ctr">
            <a:noFill/>
            <a:miter lim="800000"/>
            <a:headEnd/>
            <a:tailEnd/>
          </a:ln>
          <a:effectLst/>
        </p:spPr>
        <p:txBody>
          <a:bodyPr wrap="square" anchor="ctr">
            <a:spAutoFit/>
          </a:bodyPr>
          <a:lstStyle/>
          <a:p>
            <a:pPr>
              <a:buFontTx/>
              <a:buNone/>
              <a:tabLst>
                <a:tab pos="541338" algn="l"/>
              </a:tabLst>
            </a:pPr>
            <a:r>
              <a:rPr lang="es-ES_tradnl" sz="2800" b="0" dirty="0" smtClean="0"/>
              <a:t> </a:t>
            </a:r>
          </a:p>
          <a:p>
            <a:pPr marL="457200" indent="-457200">
              <a:lnSpc>
                <a:spcPct val="150000"/>
              </a:lnSpc>
              <a:buFontTx/>
              <a:buChar char="-"/>
              <a:tabLst>
                <a:tab pos="541338" algn="l"/>
              </a:tabLst>
            </a:pPr>
            <a:r>
              <a:rPr lang="es-ES_tradnl" sz="3200" b="0" i="0" dirty="0" err="1" smtClean="0">
                <a:latin typeface="Times New Roman" pitchFamily="18" charset="0"/>
                <a:cs typeface="Times New Roman" pitchFamily="18" charset="0"/>
              </a:rPr>
              <a:t>Hành</a:t>
            </a:r>
            <a:r>
              <a:rPr lang="es-ES_tradnl" sz="3200" b="0" i="0" dirty="0" smtClean="0">
                <a:latin typeface="Times New Roman" pitchFamily="18" charset="0"/>
                <a:cs typeface="Times New Roman" pitchFamily="18" charset="0"/>
              </a:rPr>
              <a:t> vi </a:t>
            </a:r>
            <a:r>
              <a:rPr lang="es-ES_tradnl" sz="3200" b="0" i="0" dirty="0" err="1" smtClean="0">
                <a:latin typeface="Times New Roman" pitchFamily="18" charset="0"/>
                <a:cs typeface="Times New Roman" pitchFamily="18" charset="0"/>
              </a:rPr>
              <a:t>và</a:t>
            </a:r>
            <a:r>
              <a:rPr lang="es-ES_tradnl" sz="3200" b="0" i="0" dirty="0" smtClean="0">
                <a:latin typeface="Times New Roman" pitchFamily="18" charset="0"/>
                <a:cs typeface="Times New Roman" pitchFamily="18" charset="0"/>
              </a:rPr>
              <a:t> </a:t>
            </a:r>
            <a:r>
              <a:rPr lang="es-ES_tradnl" sz="3200" b="0" i="0" dirty="0" err="1" smtClean="0">
                <a:latin typeface="Times New Roman" pitchFamily="18" charset="0"/>
                <a:cs typeface="Times New Roman" pitchFamily="18" charset="0"/>
              </a:rPr>
              <a:t>cách</a:t>
            </a:r>
            <a:r>
              <a:rPr lang="es-ES_tradnl" sz="3200" b="0" i="0" dirty="0" smtClean="0">
                <a:latin typeface="Times New Roman" pitchFamily="18" charset="0"/>
                <a:cs typeface="Times New Roman" pitchFamily="18" charset="0"/>
              </a:rPr>
              <a:t> </a:t>
            </a:r>
            <a:r>
              <a:rPr lang="es-ES_tradnl" sz="3200" b="0" i="0" dirty="0" err="1" smtClean="0">
                <a:latin typeface="Times New Roman" pitchFamily="18" charset="0"/>
                <a:cs typeface="Times New Roman" pitchFamily="18" charset="0"/>
              </a:rPr>
              <a:t>ứng</a:t>
            </a:r>
            <a:r>
              <a:rPr lang="es-ES_tradnl" sz="3200" b="0" i="0" dirty="0" smtClean="0">
                <a:latin typeface="Times New Roman" pitchFamily="18" charset="0"/>
                <a:cs typeface="Times New Roman" pitchFamily="18" charset="0"/>
              </a:rPr>
              <a:t> </a:t>
            </a:r>
            <a:r>
              <a:rPr lang="es-ES_tradnl" sz="3200" b="0" i="0" dirty="0" err="1" smtClean="0">
                <a:latin typeface="Times New Roman" pitchFamily="18" charset="0"/>
                <a:cs typeface="Times New Roman" pitchFamily="18" charset="0"/>
              </a:rPr>
              <a:t>xử</a:t>
            </a:r>
            <a:r>
              <a:rPr lang="es-ES_tradnl" sz="3200" b="0" i="0" dirty="0" smtClean="0">
                <a:latin typeface="Times New Roman" pitchFamily="18" charset="0"/>
                <a:cs typeface="Times New Roman" pitchFamily="18" charset="0"/>
              </a:rPr>
              <a:t> </a:t>
            </a:r>
            <a:r>
              <a:rPr lang="es-ES_tradnl" sz="3200" b="0" i="0" dirty="0" err="1" smtClean="0">
                <a:latin typeface="Times New Roman" pitchFamily="18" charset="0"/>
                <a:cs typeface="Times New Roman" pitchFamily="18" charset="0"/>
              </a:rPr>
              <a:t>của</a:t>
            </a:r>
            <a:r>
              <a:rPr lang="es-ES_tradnl" sz="3200" b="0" i="0" dirty="0" smtClean="0">
                <a:latin typeface="Times New Roman" pitchFamily="18" charset="0"/>
                <a:cs typeface="Times New Roman" pitchFamily="18" charset="0"/>
              </a:rPr>
              <a:t> </a:t>
            </a:r>
            <a:r>
              <a:rPr lang="es-ES_tradnl" sz="3200" b="0" i="0" dirty="0" err="1" smtClean="0">
                <a:latin typeface="Times New Roman" pitchFamily="18" charset="0"/>
                <a:cs typeface="Times New Roman" pitchFamily="18" charset="0"/>
              </a:rPr>
              <a:t>mỗi</a:t>
            </a:r>
            <a:r>
              <a:rPr lang="es-ES_tradnl" sz="3200" b="0" i="0" dirty="0" smtClean="0">
                <a:latin typeface="Times New Roman" pitchFamily="18" charset="0"/>
                <a:cs typeface="Times New Roman" pitchFamily="18" charset="0"/>
              </a:rPr>
              <a:t> </a:t>
            </a:r>
            <a:r>
              <a:rPr lang="es-ES_tradnl" sz="3200" b="0" i="0" dirty="0" err="1" smtClean="0">
                <a:latin typeface="Times New Roman" pitchFamily="18" charset="0"/>
                <a:cs typeface="Times New Roman" pitchFamily="18" charset="0"/>
              </a:rPr>
              <a:t>người</a:t>
            </a:r>
            <a:r>
              <a:rPr lang="es-ES_tradnl" sz="3200" b="0" i="0" dirty="0" smtClean="0">
                <a:latin typeface="Times New Roman" pitchFamily="18" charset="0"/>
                <a:cs typeface="Times New Roman" pitchFamily="18" charset="0"/>
              </a:rPr>
              <a:t> </a:t>
            </a:r>
            <a:r>
              <a:rPr lang="es-ES_tradnl" sz="3200" b="0" i="0" dirty="0" err="1" smtClean="0">
                <a:latin typeface="Times New Roman" pitchFamily="18" charset="0"/>
                <a:cs typeface="Times New Roman" pitchFamily="18" charset="0"/>
              </a:rPr>
              <a:t>thường</a:t>
            </a:r>
            <a:r>
              <a:rPr lang="es-ES_tradnl" sz="3200" b="0" i="0" dirty="0" smtClean="0">
                <a:latin typeface="Times New Roman" pitchFamily="18" charset="0"/>
                <a:cs typeface="Times New Roman" pitchFamily="18" charset="0"/>
              </a:rPr>
              <a:t>   </a:t>
            </a:r>
            <a:r>
              <a:rPr lang="es-ES_tradnl" sz="3200" b="0" i="0" dirty="0" err="1" smtClean="0">
                <a:latin typeface="Times New Roman" pitchFamily="18" charset="0"/>
                <a:cs typeface="Times New Roman" pitchFamily="18" charset="0"/>
              </a:rPr>
              <a:t>xuất</a:t>
            </a:r>
            <a:r>
              <a:rPr lang="es-ES_tradnl" sz="3200" b="0" i="0" dirty="0" smtClean="0">
                <a:latin typeface="Times New Roman" pitchFamily="18" charset="0"/>
                <a:cs typeface="Times New Roman" pitchFamily="18" charset="0"/>
              </a:rPr>
              <a:t> </a:t>
            </a:r>
            <a:r>
              <a:rPr lang="es-ES_tradnl" sz="3200" b="0" i="0" dirty="0" err="1" smtClean="0">
                <a:latin typeface="Times New Roman" pitchFamily="18" charset="0"/>
                <a:cs typeface="Times New Roman" pitchFamily="18" charset="0"/>
              </a:rPr>
              <a:t>phát</a:t>
            </a:r>
            <a:r>
              <a:rPr lang="es-ES_tradnl" sz="3200" b="0" i="0" dirty="0" smtClean="0">
                <a:latin typeface="Times New Roman" pitchFamily="18" charset="0"/>
                <a:cs typeface="Times New Roman" pitchFamily="18" charset="0"/>
              </a:rPr>
              <a:t> </a:t>
            </a:r>
            <a:r>
              <a:rPr lang="es-ES_tradnl" sz="3200" b="0" i="0" dirty="0" err="1" smtClean="0">
                <a:latin typeface="Times New Roman" pitchFamily="18" charset="0"/>
                <a:cs typeface="Times New Roman" pitchFamily="18" charset="0"/>
              </a:rPr>
              <a:t>từ</a:t>
            </a:r>
            <a:r>
              <a:rPr lang="es-ES_tradnl" sz="3200" b="0" i="0" dirty="0" smtClean="0">
                <a:latin typeface="Times New Roman" pitchFamily="18" charset="0"/>
                <a:cs typeface="Times New Roman" pitchFamily="18" charset="0"/>
              </a:rPr>
              <a:t> </a:t>
            </a:r>
            <a:r>
              <a:rPr lang="es-ES_tradnl" sz="3200" b="0" i="0" dirty="0" err="1" smtClean="0">
                <a:latin typeface="Times New Roman" pitchFamily="18" charset="0"/>
                <a:cs typeface="Times New Roman" pitchFamily="18" charset="0"/>
              </a:rPr>
              <a:t>quan</a:t>
            </a:r>
            <a:r>
              <a:rPr lang="es-ES_tradnl" sz="3200" b="0" i="0" dirty="0" smtClean="0">
                <a:latin typeface="Times New Roman" pitchFamily="18" charset="0"/>
                <a:cs typeface="Times New Roman" pitchFamily="18" charset="0"/>
              </a:rPr>
              <a:t> </a:t>
            </a:r>
            <a:r>
              <a:rPr lang="es-ES_tradnl" sz="3200" b="0" i="0" dirty="0" err="1" smtClean="0">
                <a:latin typeface="Times New Roman" pitchFamily="18" charset="0"/>
                <a:cs typeface="Times New Roman" pitchFamily="18" charset="0"/>
              </a:rPr>
              <a:t>niệm</a:t>
            </a:r>
            <a:r>
              <a:rPr lang="es-ES_tradnl" sz="3200" b="0" i="0" dirty="0" smtClean="0">
                <a:latin typeface="Times New Roman" pitchFamily="18" charset="0"/>
                <a:cs typeface="Times New Roman" pitchFamily="18" charset="0"/>
              </a:rPr>
              <a:t> </a:t>
            </a:r>
            <a:r>
              <a:rPr lang="es-ES_tradnl" sz="3200" b="0" i="0" dirty="0" err="1" smtClean="0">
                <a:latin typeface="Times New Roman" pitchFamily="18" charset="0"/>
                <a:cs typeface="Times New Roman" pitchFamily="18" charset="0"/>
              </a:rPr>
              <a:t>và</a:t>
            </a:r>
            <a:r>
              <a:rPr lang="es-ES_tradnl" sz="3200" b="0" i="0" dirty="0" smtClean="0">
                <a:latin typeface="Times New Roman" pitchFamily="18" charset="0"/>
                <a:cs typeface="Times New Roman" pitchFamily="18" charset="0"/>
              </a:rPr>
              <a:t> </a:t>
            </a:r>
            <a:r>
              <a:rPr lang="es-ES_tradnl" sz="3200" b="0" i="0" dirty="0" err="1" smtClean="0">
                <a:latin typeface="Times New Roman" pitchFamily="18" charset="0"/>
                <a:cs typeface="Times New Roman" pitchFamily="18" charset="0"/>
              </a:rPr>
              <a:t>nhận</a:t>
            </a:r>
            <a:r>
              <a:rPr lang="es-ES_tradnl" sz="3200" b="0" i="0" dirty="0" smtClean="0">
                <a:latin typeface="Times New Roman" pitchFamily="18" charset="0"/>
                <a:cs typeface="Times New Roman" pitchFamily="18" charset="0"/>
              </a:rPr>
              <a:t> </a:t>
            </a:r>
            <a:r>
              <a:rPr lang="es-ES_tradnl" sz="3200" b="0" i="0" dirty="0" err="1" smtClean="0">
                <a:latin typeface="Times New Roman" pitchFamily="18" charset="0"/>
                <a:cs typeface="Times New Roman" pitchFamily="18" charset="0"/>
              </a:rPr>
              <a:t>thức</a:t>
            </a:r>
            <a:endParaRPr lang="es-ES_tradnl" sz="3200" b="0" i="0" dirty="0" smtClean="0">
              <a:latin typeface="Times New Roman" pitchFamily="18" charset="0"/>
              <a:cs typeface="Times New Roman" pitchFamily="18" charset="0"/>
            </a:endParaRPr>
          </a:p>
          <a:p>
            <a:pPr marL="457200" indent="-457200">
              <a:lnSpc>
                <a:spcPct val="150000"/>
              </a:lnSpc>
              <a:buFontTx/>
              <a:buChar char="-"/>
              <a:tabLst>
                <a:tab pos="541338" algn="l"/>
              </a:tabLst>
            </a:pPr>
            <a:r>
              <a:rPr lang="es-ES_tradnl" sz="3200" b="0" i="0" dirty="0" err="1" smtClean="0">
                <a:latin typeface="Times New Roman" pitchFamily="18" charset="0"/>
                <a:cs typeface="Times New Roman" pitchFamily="18" charset="0"/>
              </a:rPr>
              <a:t>Khi</a:t>
            </a:r>
            <a:r>
              <a:rPr lang="es-ES_tradnl" sz="3200" b="0" i="0" dirty="0" smtClean="0">
                <a:latin typeface="Times New Roman" pitchFamily="18" charset="0"/>
                <a:cs typeface="Times New Roman" pitchFamily="18" charset="0"/>
              </a:rPr>
              <a:t> </a:t>
            </a:r>
            <a:r>
              <a:rPr lang="es-ES_tradnl" sz="3200" b="0" i="0" dirty="0" err="1">
                <a:latin typeface="Times New Roman" pitchFamily="18" charset="0"/>
                <a:cs typeface="Times New Roman" pitchFamily="18" charset="0"/>
              </a:rPr>
              <a:t>á</a:t>
            </a:r>
            <a:r>
              <a:rPr lang="es-ES_tradnl" sz="3200" b="0" i="0" dirty="0" err="1" smtClean="0">
                <a:latin typeface="Times New Roman" pitchFamily="18" charset="0"/>
                <a:cs typeface="Times New Roman" pitchFamily="18" charset="0"/>
              </a:rPr>
              <a:t>p</a:t>
            </a:r>
            <a:r>
              <a:rPr lang="es-ES_tradnl" sz="3200" b="0" i="0" dirty="0" smtClean="0">
                <a:latin typeface="Times New Roman" pitchFamily="18" charset="0"/>
                <a:cs typeface="Times New Roman" pitchFamily="18" charset="0"/>
              </a:rPr>
              <a:t> </a:t>
            </a:r>
            <a:r>
              <a:rPr lang="es-ES_tradnl" sz="3200" b="0" i="0" dirty="0" err="1" smtClean="0">
                <a:latin typeface="Times New Roman" pitchFamily="18" charset="0"/>
                <a:cs typeface="Times New Roman" pitchFamily="18" charset="0"/>
              </a:rPr>
              <a:t>dụng</a:t>
            </a:r>
            <a:r>
              <a:rPr lang="es-ES_tradnl" sz="3200" b="0" i="0" dirty="0" smtClean="0">
                <a:latin typeface="Times New Roman" pitchFamily="18" charset="0"/>
                <a:cs typeface="Times New Roman" pitchFamily="18" charset="0"/>
              </a:rPr>
              <a:t> </a:t>
            </a:r>
            <a:r>
              <a:rPr lang="es-ES_tradnl" sz="3200" b="0" i="0" dirty="0" err="1" smtClean="0">
                <a:latin typeface="Times New Roman" pitchFamily="18" charset="0"/>
                <a:cs typeface="Times New Roman" pitchFamily="18" charset="0"/>
              </a:rPr>
              <a:t>các</a:t>
            </a:r>
            <a:r>
              <a:rPr lang="es-ES_tradnl" sz="3200" b="0" i="0" dirty="0" smtClean="0">
                <a:latin typeface="Times New Roman" pitchFamily="18" charset="0"/>
                <a:cs typeface="Times New Roman" pitchFamily="18" charset="0"/>
              </a:rPr>
              <a:t> </a:t>
            </a:r>
            <a:r>
              <a:rPr lang="es-ES_tradnl" sz="3200" b="0" i="0" dirty="0" err="1" smtClean="0">
                <a:latin typeface="Times New Roman" pitchFamily="18" charset="0"/>
                <a:cs typeface="Times New Roman" pitchFamily="18" charset="0"/>
              </a:rPr>
              <a:t>biện</a:t>
            </a:r>
            <a:r>
              <a:rPr lang="es-ES_tradnl" sz="3200" b="0" i="0" dirty="0" smtClean="0">
                <a:latin typeface="Times New Roman" pitchFamily="18" charset="0"/>
                <a:cs typeface="Times New Roman" pitchFamily="18" charset="0"/>
              </a:rPr>
              <a:t> </a:t>
            </a:r>
            <a:r>
              <a:rPr lang="es-ES_tradnl" sz="3200" b="0" i="0" dirty="0" err="1" smtClean="0">
                <a:latin typeface="Times New Roman" pitchFamily="18" charset="0"/>
                <a:cs typeface="Times New Roman" pitchFamily="18" charset="0"/>
              </a:rPr>
              <a:t>pháp</a:t>
            </a:r>
            <a:r>
              <a:rPr lang="es-ES_tradnl" sz="3200" b="0" i="0" dirty="0" smtClean="0">
                <a:latin typeface="Times New Roman" pitchFamily="18" charset="0"/>
                <a:cs typeface="Times New Roman" pitchFamily="18" charset="0"/>
              </a:rPr>
              <a:t> </a:t>
            </a:r>
            <a:r>
              <a:rPr lang="es-ES_tradnl" sz="3200" b="0" i="0" dirty="0" err="1" smtClean="0">
                <a:latin typeface="Times New Roman" pitchFamily="18" charset="0"/>
                <a:cs typeface="Times New Roman" pitchFamily="18" charset="0"/>
              </a:rPr>
              <a:t>kỷ</a:t>
            </a:r>
            <a:r>
              <a:rPr lang="es-ES_tradnl" sz="3200" b="0" i="0" dirty="0" smtClean="0">
                <a:latin typeface="Times New Roman" pitchFamily="18" charset="0"/>
                <a:cs typeface="Times New Roman" pitchFamily="18" charset="0"/>
              </a:rPr>
              <a:t> </a:t>
            </a:r>
            <a:r>
              <a:rPr lang="es-ES_tradnl" sz="3200" b="0" i="0" dirty="0" err="1" smtClean="0">
                <a:latin typeface="Times New Roman" pitchFamily="18" charset="0"/>
                <a:cs typeface="Times New Roman" pitchFamily="18" charset="0"/>
              </a:rPr>
              <a:t>luật</a:t>
            </a:r>
            <a:r>
              <a:rPr lang="es-ES_tradnl" sz="3200" b="0" i="0" dirty="0" smtClean="0">
                <a:latin typeface="Times New Roman" pitchFamily="18" charset="0"/>
                <a:cs typeface="Times New Roman" pitchFamily="18" charset="0"/>
              </a:rPr>
              <a:t> </a:t>
            </a:r>
            <a:r>
              <a:rPr lang="es-ES_tradnl" sz="3200" b="0" i="0" dirty="0" err="1" smtClean="0">
                <a:latin typeface="Times New Roman" pitchFamily="18" charset="0"/>
                <a:cs typeface="Times New Roman" pitchFamily="18" charset="0"/>
              </a:rPr>
              <a:t>tích</a:t>
            </a:r>
            <a:r>
              <a:rPr lang="es-ES_tradnl" sz="3200" b="0" i="0" dirty="0" smtClean="0">
                <a:latin typeface="Times New Roman" pitchFamily="18" charset="0"/>
                <a:cs typeface="Times New Roman" pitchFamily="18" charset="0"/>
              </a:rPr>
              <a:t> </a:t>
            </a:r>
            <a:r>
              <a:rPr lang="es-ES_tradnl" sz="3200" b="0" i="0" dirty="0" err="1" smtClean="0">
                <a:latin typeface="Times New Roman" pitchFamily="18" charset="0"/>
                <a:cs typeface="Times New Roman" pitchFamily="18" charset="0"/>
              </a:rPr>
              <a:t>cực</a:t>
            </a:r>
            <a:r>
              <a:rPr lang="es-ES_tradnl" sz="3200" b="0" i="0" dirty="0" smtClean="0">
                <a:latin typeface="Times New Roman" pitchFamily="18" charset="0"/>
                <a:cs typeface="Times New Roman" pitchFamily="18" charset="0"/>
              </a:rPr>
              <a:t>, </a:t>
            </a:r>
            <a:r>
              <a:rPr lang="es-ES_tradnl" sz="3200" b="0" i="0" dirty="0" err="1" smtClean="0">
                <a:latin typeface="Times New Roman" pitchFamily="18" charset="0"/>
                <a:cs typeface="Times New Roman" pitchFamily="18" charset="0"/>
              </a:rPr>
              <a:t>trước</a:t>
            </a:r>
            <a:r>
              <a:rPr lang="es-ES_tradnl" sz="3200" b="0" i="0" dirty="0" smtClean="0">
                <a:latin typeface="Times New Roman" pitchFamily="18" charset="0"/>
                <a:cs typeface="Times New Roman" pitchFamily="18" charset="0"/>
              </a:rPr>
              <a:t> </a:t>
            </a:r>
            <a:r>
              <a:rPr lang="es-ES_tradnl" sz="3200" b="0" i="0" dirty="0" err="1" smtClean="0">
                <a:latin typeface="Times New Roman" pitchFamily="18" charset="0"/>
                <a:cs typeface="Times New Roman" pitchFamily="18" charset="0"/>
              </a:rPr>
              <a:t>hết</a:t>
            </a:r>
            <a:r>
              <a:rPr lang="es-ES_tradnl" sz="3200" b="0" i="0" dirty="0" smtClean="0">
                <a:latin typeface="Times New Roman" pitchFamily="18" charset="0"/>
                <a:cs typeface="Times New Roman" pitchFamily="18" charset="0"/>
              </a:rPr>
              <a:t>  </a:t>
            </a:r>
            <a:r>
              <a:rPr lang="es-ES_tradnl" sz="3200" b="0" i="0" dirty="0" err="1" smtClean="0">
                <a:latin typeface="Times New Roman" pitchFamily="18" charset="0"/>
                <a:cs typeface="Times New Roman" pitchFamily="18" charset="0"/>
              </a:rPr>
              <a:t>đòi</a:t>
            </a:r>
            <a:r>
              <a:rPr lang="es-ES_tradnl" sz="3200" b="0" i="0" dirty="0" smtClean="0">
                <a:latin typeface="Times New Roman" pitchFamily="18" charset="0"/>
                <a:cs typeface="Times New Roman" pitchFamily="18" charset="0"/>
              </a:rPr>
              <a:t> </a:t>
            </a:r>
            <a:r>
              <a:rPr lang="es-ES_tradnl" sz="3200" b="0" i="0" dirty="0" err="1" smtClean="0">
                <a:latin typeface="Times New Roman" pitchFamily="18" charset="0"/>
                <a:cs typeface="Times New Roman" pitchFamily="18" charset="0"/>
              </a:rPr>
              <a:t>hỏi</a:t>
            </a:r>
            <a:r>
              <a:rPr lang="es-ES_tradnl" sz="3200" b="0" i="0" dirty="0" smtClean="0">
                <a:latin typeface="Times New Roman" pitchFamily="18" charset="0"/>
                <a:cs typeface="Times New Roman" pitchFamily="18" charset="0"/>
              </a:rPr>
              <a:t> GV </a:t>
            </a:r>
            <a:r>
              <a:rPr lang="es-ES_tradnl" sz="3200" b="0" i="0" dirty="0" err="1" smtClean="0">
                <a:latin typeface="Times New Roman" pitchFamily="18" charset="0"/>
                <a:cs typeface="Times New Roman" pitchFamily="18" charset="0"/>
              </a:rPr>
              <a:t>phải</a:t>
            </a:r>
            <a:r>
              <a:rPr lang="es-ES_tradnl" sz="3200" b="0" i="0" dirty="0" smtClean="0">
                <a:latin typeface="Times New Roman" pitchFamily="18" charset="0"/>
                <a:cs typeface="Times New Roman" pitchFamily="18" charset="0"/>
              </a:rPr>
              <a:t> </a:t>
            </a:r>
            <a:r>
              <a:rPr lang="es-ES_tradnl" sz="3200" b="0" i="0" dirty="0" err="1" smtClean="0">
                <a:latin typeface="Times New Roman" pitchFamily="18" charset="0"/>
                <a:cs typeface="Times New Roman" pitchFamily="18" charset="0"/>
              </a:rPr>
              <a:t>thay</a:t>
            </a:r>
            <a:r>
              <a:rPr lang="es-ES_tradnl" sz="3200" b="0" i="0" dirty="0" smtClean="0">
                <a:latin typeface="Times New Roman" pitchFamily="18" charset="0"/>
                <a:cs typeface="Times New Roman" pitchFamily="18" charset="0"/>
              </a:rPr>
              <a:t> </a:t>
            </a:r>
            <a:r>
              <a:rPr lang="es-ES_tradnl" sz="3200" b="0" i="0" dirty="0" err="1" smtClean="0">
                <a:latin typeface="Times New Roman" pitchFamily="18" charset="0"/>
                <a:cs typeface="Times New Roman" pitchFamily="18" charset="0"/>
              </a:rPr>
              <a:t>đổi</a:t>
            </a:r>
            <a:r>
              <a:rPr lang="es-ES_tradnl" sz="3200" b="0" i="0" dirty="0" smtClean="0">
                <a:latin typeface="Times New Roman" pitchFamily="18" charset="0"/>
                <a:cs typeface="Times New Roman" pitchFamily="18" charset="0"/>
              </a:rPr>
              <a:t> </a:t>
            </a:r>
            <a:r>
              <a:rPr lang="es-ES_tradnl" sz="3200" b="0" i="0" dirty="0" err="1" smtClean="0">
                <a:latin typeface="Times New Roman" pitchFamily="18" charset="0"/>
                <a:cs typeface="Times New Roman" pitchFamily="18" charset="0"/>
              </a:rPr>
              <a:t>quan</a:t>
            </a:r>
            <a:r>
              <a:rPr lang="es-ES_tradnl" sz="3200" b="0" i="0" dirty="0" smtClean="0">
                <a:latin typeface="Times New Roman" pitchFamily="18" charset="0"/>
                <a:cs typeface="Times New Roman" pitchFamily="18" charset="0"/>
              </a:rPr>
              <a:t> </a:t>
            </a:r>
            <a:r>
              <a:rPr lang="es-ES_tradnl" sz="3200" b="0" i="0" dirty="0" err="1" smtClean="0">
                <a:latin typeface="Times New Roman" pitchFamily="18" charset="0"/>
                <a:cs typeface="Times New Roman" pitchFamily="18" charset="0"/>
              </a:rPr>
              <a:t>niệm</a:t>
            </a:r>
            <a:r>
              <a:rPr lang="es-ES_tradnl" sz="3200" b="0" i="0" dirty="0" smtClean="0">
                <a:latin typeface="Times New Roman" pitchFamily="18" charset="0"/>
                <a:cs typeface="Times New Roman" pitchFamily="18" charset="0"/>
              </a:rPr>
              <a:t>, </a:t>
            </a:r>
            <a:r>
              <a:rPr lang="es-ES_tradnl" sz="3200" b="0" i="0" dirty="0" err="1" smtClean="0">
                <a:latin typeface="Times New Roman" pitchFamily="18" charset="0"/>
                <a:cs typeface="Times New Roman" pitchFamily="18" charset="0"/>
              </a:rPr>
              <a:t>nhận</a:t>
            </a:r>
            <a:r>
              <a:rPr lang="es-ES_tradnl" sz="3200" b="0" i="0" dirty="0" smtClean="0">
                <a:latin typeface="Times New Roman" pitchFamily="18" charset="0"/>
                <a:cs typeface="Times New Roman" pitchFamily="18" charset="0"/>
              </a:rPr>
              <a:t> </a:t>
            </a:r>
            <a:r>
              <a:rPr lang="es-ES_tradnl" sz="3200" b="0" i="0" dirty="0" err="1" smtClean="0">
                <a:latin typeface="Times New Roman" pitchFamily="18" charset="0"/>
                <a:cs typeface="Times New Roman" pitchFamily="18" charset="0"/>
              </a:rPr>
              <a:t>thức</a:t>
            </a:r>
            <a:r>
              <a:rPr lang="es-ES_tradnl" sz="3200" b="0" i="0" dirty="0" smtClean="0">
                <a:latin typeface="Times New Roman" pitchFamily="18" charset="0"/>
                <a:cs typeface="Times New Roman" pitchFamily="18" charset="0"/>
              </a:rPr>
              <a:t> </a:t>
            </a:r>
            <a:r>
              <a:rPr lang="es-ES_tradnl" sz="3200" b="0" i="0" dirty="0" err="1" smtClean="0">
                <a:latin typeface="Times New Roman" pitchFamily="18" charset="0"/>
                <a:cs typeface="Times New Roman" pitchFamily="18" charset="0"/>
              </a:rPr>
              <a:t>và</a:t>
            </a:r>
            <a:r>
              <a:rPr lang="es-ES_tradnl" sz="3200" b="0" i="0" dirty="0" smtClean="0">
                <a:latin typeface="Times New Roman" pitchFamily="18" charset="0"/>
                <a:cs typeface="Times New Roman" pitchFamily="18" charset="0"/>
              </a:rPr>
              <a:t> </a:t>
            </a:r>
            <a:r>
              <a:rPr lang="es-ES_tradnl" sz="3200" b="0" i="0" dirty="0" err="1" smtClean="0">
                <a:latin typeface="Times New Roman" pitchFamily="18" charset="0"/>
                <a:cs typeface="Times New Roman" pitchFamily="18" charset="0"/>
              </a:rPr>
              <a:t>thái</a:t>
            </a:r>
            <a:r>
              <a:rPr lang="es-ES_tradnl" sz="3200" b="0" i="0" dirty="0" smtClean="0">
                <a:latin typeface="Times New Roman" pitchFamily="18" charset="0"/>
                <a:cs typeface="Times New Roman" pitchFamily="18" charset="0"/>
              </a:rPr>
              <a:t> </a:t>
            </a:r>
            <a:r>
              <a:rPr lang="es-ES_tradnl" sz="3200" b="0" i="0" dirty="0" err="1" smtClean="0">
                <a:latin typeface="Times New Roman" pitchFamily="18" charset="0"/>
                <a:cs typeface="Times New Roman" pitchFamily="18" charset="0"/>
              </a:rPr>
              <a:t>độ</a:t>
            </a:r>
            <a:r>
              <a:rPr lang="es-ES_tradnl" sz="3200" b="0" i="0" dirty="0" smtClean="0">
                <a:latin typeface="Times New Roman" pitchFamily="18" charset="0"/>
                <a:cs typeface="Times New Roman" pitchFamily="18" charset="0"/>
              </a:rPr>
              <a:t>  </a:t>
            </a:r>
            <a:endParaRPr lang="en-US" sz="3200" b="0" i="0" dirty="0" smtClean="0">
              <a:solidFill>
                <a:srgbClr val="0000FF"/>
              </a:solidFill>
              <a:latin typeface="Times New Roman" pitchFamily="18" charset="0"/>
              <a:cs typeface="Times New Roman" pitchFamily="18" charset="0"/>
            </a:endParaRPr>
          </a:p>
          <a:p>
            <a:pPr marL="457200" indent="-457200">
              <a:lnSpc>
                <a:spcPct val="150000"/>
              </a:lnSpc>
              <a:buNone/>
              <a:defRPr/>
            </a:pPr>
            <a:r>
              <a:rPr lang="en-US" sz="3200" i="0" dirty="0" smtClean="0"/>
              <a:t>     </a:t>
            </a:r>
            <a:endParaRPr lang="en-US" sz="3200" b="0" i="0" dirty="0" smtClean="0"/>
          </a:p>
          <a:p>
            <a:pPr algn="ctr">
              <a:buFontTx/>
              <a:buNone/>
              <a:tabLst>
                <a:tab pos="541338" algn="l"/>
              </a:tabLst>
            </a:pPr>
            <a:endParaRPr lang="en-US" sz="3600" i="0" dirty="0">
              <a:solidFill>
                <a:srgbClr val="0000FF"/>
              </a:solidFill>
            </a:endParaRPr>
          </a:p>
          <a:p>
            <a:pPr lvl="1">
              <a:buFontTx/>
              <a:buNone/>
              <a:tabLst>
                <a:tab pos="541338" algn="l"/>
              </a:tabLst>
            </a:pPr>
            <a:endParaRPr lang="en-US" sz="3200" b="0" i="0" dirty="0"/>
          </a:p>
          <a:p>
            <a:pPr>
              <a:buFontTx/>
              <a:buNone/>
              <a:tabLst>
                <a:tab pos="541338" algn="l"/>
              </a:tabLst>
            </a:pPr>
            <a:endParaRPr lang="en-US" sz="3200" dirty="0">
              <a:sym typeface="Wingdings" pitchFamily="2" charset="2"/>
            </a:endParaRPr>
          </a:p>
        </p:txBody>
      </p:sp>
    </p:spTree>
    <p:extLst>
      <p:ext uri="{BB962C8B-B14F-4D97-AF65-F5344CB8AC3E}">
        <p14:creationId xmlns:p14="http://schemas.microsoft.com/office/powerpoint/2010/main" val="6316444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86400"/>
          </a:xfrm>
        </p:spPr>
        <p:txBody>
          <a:bodyPr/>
          <a:lstStyle/>
          <a:p>
            <a:r>
              <a:rPr lang="en-US" sz="3600" smtClean="0">
                <a:solidFill>
                  <a:srgbClr val="FF0000"/>
                </a:solidFill>
                <a:latin typeface="Times New Roman" pitchFamily="18" charset="0"/>
                <a:cs typeface="Times New Roman" pitchFamily="18" charset="0"/>
              </a:rPr>
              <a:t>Hoạt động :</a:t>
            </a:r>
          </a:p>
          <a:p>
            <a:pPr marL="0" indent="0">
              <a:buNone/>
            </a:pPr>
            <a:r>
              <a:rPr lang="en-US" smtClean="0">
                <a:latin typeface="Times New Roman" pitchFamily="18" charset="0"/>
                <a:cs typeface="Times New Roman" pitchFamily="18" charset="0"/>
              </a:rPr>
              <a:t>1.Thày/cô hãy suy nghĩ và cho biết quan điểm của mình về thực hiện giáo dục kỉ luật tích cực:</a:t>
            </a:r>
          </a:p>
          <a:p>
            <a:pPr marL="0" indent="0">
              <a:buNone/>
            </a:pPr>
            <a:r>
              <a:rPr lang="en-US" smtClean="0">
                <a:latin typeface="Times New Roman" pitchFamily="18" charset="0"/>
                <a:cs typeface="Times New Roman" pitchFamily="18" charset="0"/>
              </a:rPr>
              <a:t>	- Hoàn toàn đồng ý </a:t>
            </a:r>
          </a:p>
          <a:p>
            <a:pPr marL="0" indent="0">
              <a:buNone/>
            </a:pPr>
            <a:r>
              <a:rPr lang="en-US" smtClean="0">
                <a:latin typeface="Times New Roman" pitchFamily="18" charset="0"/>
                <a:cs typeface="Times New Roman" pitchFamily="18" charset="0"/>
              </a:rPr>
              <a:t>	- Không đồng ý</a:t>
            </a:r>
          </a:p>
          <a:p>
            <a:pPr marL="0" indent="0">
              <a:buNone/>
            </a:pPr>
            <a:r>
              <a:rPr lang="en-US" smtClean="0">
                <a:latin typeface="Times New Roman" pitchFamily="18" charset="0"/>
                <a:cs typeface="Times New Roman" pitchFamily="18" charset="0"/>
              </a:rPr>
              <a:t>	- Còn phân vân</a:t>
            </a:r>
          </a:p>
          <a:p>
            <a:pPr marL="0" indent="0">
              <a:buNone/>
            </a:pPr>
            <a:r>
              <a:rPr lang="en-US" smtClean="0">
                <a:latin typeface="Times New Roman" pitchFamily="18" charset="0"/>
                <a:cs typeface="Times New Roman" pitchFamily="18" charset="0"/>
              </a:rPr>
              <a:t>2. Đề nghị giải thích lí do lựa chọn của Thày/cô</a:t>
            </a:r>
          </a:p>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562600"/>
          </a:xfrm>
        </p:spPr>
        <p:txBody>
          <a:bodyPr>
            <a:normAutofit lnSpcReduction="10000"/>
          </a:bodyPr>
          <a:lstStyle/>
          <a:p>
            <a:pPr marL="0" indent="0">
              <a:buNone/>
            </a:pPr>
            <a:r>
              <a:rPr lang="en-US" sz="3200" b="1" dirty="0" err="1" smtClean="0">
                <a:solidFill>
                  <a:srgbClr val="FF0000"/>
                </a:solidFill>
                <a:latin typeface="Times New Roman" pitchFamily="18" charset="0"/>
                <a:cs typeface="Times New Roman" pitchFamily="18" charset="0"/>
              </a:rPr>
              <a:t>Hoạt</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động</a:t>
            </a:r>
            <a:r>
              <a:rPr lang="en-US" sz="3200" b="1" dirty="0">
                <a:solidFill>
                  <a:srgbClr val="FF0000"/>
                </a:solidFill>
                <a:latin typeface="Times New Roman" pitchFamily="18" charset="0"/>
                <a:cs typeface="Times New Roman" pitchFamily="18" charset="0"/>
              </a:rPr>
              <a:t>:</a:t>
            </a:r>
            <a:endParaRPr lang="en-US" sz="3200" b="1" dirty="0" smtClean="0">
              <a:solidFill>
                <a:srgbClr val="FF0000"/>
              </a:solidFill>
              <a:latin typeface="Times New Roman" pitchFamily="18" charset="0"/>
              <a:cs typeface="Times New Roman" pitchFamily="18" charset="0"/>
            </a:endParaRPr>
          </a:p>
          <a:p>
            <a:pPr marL="0" indent="0">
              <a:buNone/>
            </a:pPr>
            <a:r>
              <a:rPr lang="en-US" sz="3200" smtClean="0">
                <a:latin typeface="Times New Roman" pitchFamily="18" charset="0"/>
                <a:cs typeface="Times New Roman" pitchFamily="18" charset="0"/>
              </a:rPr>
              <a:t>1</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Nêu</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những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quan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niệm</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nhận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thức</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chưa</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phù</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hợp</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trong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giáo</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dục</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kỉ</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luật</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tích</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cực</a:t>
            </a:r>
            <a:r>
              <a:rPr lang="en-US" sz="3200" dirty="0" smtClean="0">
                <a:latin typeface="Times New Roman" pitchFamily="18" charset="0"/>
                <a:cs typeface="Times New Roman" pitchFamily="18" charset="0"/>
              </a:rPr>
              <a:t> </a:t>
            </a:r>
            <a:r>
              <a:rPr lang="en-US" sz="3200" err="1" smtClean="0">
                <a:latin typeface="Times New Roman" pitchFamily="18" charset="0"/>
                <a:cs typeface="Times New Roman" pitchFamily="18" charset="0"/>
              </a:rPr>
              <a:t>học</a:t>
            </a:r>
            <a:r>
              <a:rPr lang="en-US" sz="3200" smtClean="0">
                <a:latin typeface="Times New Roman" pitchFamily="18" charset="0"/>
                <a:cs typeface="Times New Roman" pitchFamily="18" charset="0"/>
              </a:rPr>
              <a:t> </a:t>
            </a:r>
            <a:r>
              <a:rPr lang="en-US" sz="3200" smtClean="0">
                <a:latin typeface="Times New Roman" pitchFamily="18" charset="0"/>
                <a:cs typeface="Times New Roman" pitchFamily="18" charset="0"/>
              </a:rPr>
              <a:t>sinh ( TT)</a:t>
            </a:r>
            <a:endParaRPr lang="en-US" sz="3200" dirty="0" smtClean="0">
              <a:latin typeface="Times New Roman" pitchFamily="18" charset="0"/>
              <a:cs typeface="Times New Roman" pitchFamily="18" charset="0"/>
            </a:endParaRPr>
          </a:p>
          <a:p>
            <a:endParaRPr lang="en-US" sz="3200" dirty="0">
              <a:latin typeface="Times New Roman" pitchFamily="18" charset="0"/>
              <a:cs typeface="Times New Roman" pitchFamily="18" charset="0"/>
            </a:endParaRPr>
          </a:p>
          <a:p>
            <a:pPr marL="0" indent="0">
              <a:buNone/>
            </a:pPr>
            <a:r>
              <a:rPr lang="en-US" sz="3200" dirty="0" smtClean="0">
                <a:latin typeface="Times New Roman" pitchFamily="18" charset="0"/>
                <a:cs typeface="Times New Roman" pitchFamily="18" charset="0"/>
              </a:rPr>
              <a:t>2. </a:t>
            </a:r>
            <a:r>
              <a:rPr lang="en-US" sz="3200" dirty="0" err="1" smtClean="0">
                <a:latin typeface="Times New Roman" pitchFamily="18" charset="0"/>
                <a:cs typeface="Times New Roman" pitchFamily="18" charset="0"/>
              </a:rPr>
              <a:t>Nêu</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những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khó</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khăn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khi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thực</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hiện</a:t>
            </a:r>
            <a:r>
              <a:rPr lang="en-US" sz="3200" dirty="0" smtClean="0">
                <a:latin typeface="Times New Roman" pitchFamily="18" charset="0"/>
                <a:cs typeface="Times New Roman" pitchFamily="18" charset="0"/>
              </a:rPr>
              <a:t> </a:t>
            </a:r>
            <a:r>
              <a:rPr lang="en-US" sz="3200" dirty="0" err="1">
                <a:latin typeface="Times New Roman" pitchFamily="18" charset="0"/>
                <a:cs typeface="Times New Roman" pitchFamily="18" charset="0"/>
              </a:rPr>
              <a:t>giáo</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dục</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kỉ</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luật</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tích</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cực</a:t>
            </a:r>
            <a:r>
              <a:rPr lang="en-US" sz="3200" dirty="0">
                <a:latin typeface="Times New Roman" pitchFamily="18" charset="0"/>
                <a:cs typeface="Times New Roman" pitchFamily="18" charset="0"/>
              </a:rPr>
              <a:t> </a:t>
            </a:r>
            <a:r>
              <a:rPr lang="en-US" sz="3200" err="1">
                <a:latin typeface="Times New Roman" pitchFamily="18" charset="0"/>
                <a:cs typeface="Times New Roman" pitchFamily="18" charset="0"/>
              </a:rPr>
              <a:t>học</a:t>
            </a:r>
            <a:r>
              <a:rPr lang="en-US" sz="3200">
                <a:latin typeface="Times New Roman" pitchFamily="18" charset="0"/>
                <a:cs typeface="Times New Roman" pitchFamily="18" charset="0"/>
              </a:rPr>
              <a:t> </a:t>
            </a:r>
            <a:r>
              <a:rPr lang="en-US" sz="3200" smtClean="0">
                <a:latin typeface="Times New Roman" pitchFamily="18" charset="0"/>
                <a:cs typeface="Times New Roman" pitchFamily="18" charset="0"/>
              </a:rPr>
              <a:t>sinh (TPT)</a:t>
            </a:r>
            <a:endParaRPr lang="en-US" sz="3200" dirty="0" smtClean="0">
              <a:latin typeface="Times New Roman" pitchFamily="18" charset="0"/>
              <a:cs typeface="Times New Roman" pitchFamily="18" charset="0"/>
            </a:endParaRPr>
          </a:p>
          <a:p>
            <a:pPr marL="0" indent="0">
              <a:buNone/>
            </a:pPr>
            <a:endParaRPr lang="en-US" sz="3200" dirty="0">
              <a:latin typeface="Times New Roman" pitchFamily="18" charset="0"/>
              <a:cs typeface="Times New Roman" pitchFamily="18" charset="0"/>
            </a:endParaRPr>
          </a:p>
          <a:p>
            <a:pPr marL="0" indent="0">
              <a:buNone/>
            </a:pPr>
            <a:r>
              <a:rPr lang="en-US" sz="3200" dirty="0" smtClean="0">
                <a:latin typeface="Times New Roman" pitchFamily="18" charset="0"/>
                <a:cs typeface="Times New Roman" pitchFamily="18" charset="0"/>
              </a:rPr>
              <a:t>3. </a:t>
            </a:r>
            <a:r>
              <a:rPr lang="en-US" sz="3200" dirty="0" err="1" smtClean="0">
                <a:latin typeface="Times New Roman" pitchFamily="18" charset="0"/>
                <a:cs typeface="Times New Roman" pitchFamily="18" charset="0"/>
              </a:rPr>
              <a:t>Chúng</a:t>
            </a:r>
            <a:r>
              <a:rPr lang="en-US" sz="3200" dirty="0" smtClean="0">
                <a:latin typeface="Times New Roman" pitchFamily="18" charset="0"/>
                <a:cs typeface="Times New Roman" pitchFamily="18" charset="0"/>
              </a:rPr>
              <a:t> ta </a:t>
            </a:r>
            <a:r>
              <a:rPr lang="en-US" sz="3200" dirty="0" err="1" smtClean="0">
                <a:latin typeface="Times New Roman" pitchFamily="18" charset="0"/>
                <a:cs typeface="Times New Roman" pitchFamily="18" charset="0"/>
              </a:rPr>
              <a:t>cần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làm</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gì</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để</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thay</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đổi</a:t>
            </a:r>
            <a:r>
              <a:rPr lang="en-US" sz="3200" dirty="0" smtClean="0">
                <a:latin typeface="Times New Roman" pitchFamily="18" charset="0"/>
                <a:cs typeface="Times New Roman" pitchFamily="18" charset="0"/>
              </a:rPr>
              <a:t> </a:t>
            </a:r>
            <a:r>
              <a:rPr lang="en-US" sz="3200" dirty="0" err="1">
                <a:latin typeface="Times New Roman" pitchFamily="18" charset="0"/>
                <a:cs typeface="Times New Roman" pitchFamily="18" charset="0"/>
              </a:rPr>
              <a:t>quan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niệm</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nhận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thức</a:t>
            </a:r>
            <a:r>
              <a:rPr lang="en-US" sz="3200" dirty="0">
                <a:latin typeface="Times New Roman" pitchFamily="18" charset="0"/>
                <a:cs typeface="Times New Roman" pitchFamily="18" charset="0"/>
              </a:rPr>
              <a:t> </a:t>
            </a:r>
            <a:r>
              <a:rPr lang="en-US" sz="3200" dirty="0" smtClean="0">
                <a:latin typeface="Times New Roman" pitchFamily="18" charset="0"/>
                <a:cs typeface="Times New Roman" pitchFamily="18" charset="0"/>
              </a:rPr>
              <a:t> </a:t>
            </a:r>
            <a:r>
              <a:rPr lang="en-US" sz="3200" dirty="0" err="1">
                <a:latin typeface="Times New Roman" pitchFamily="18" charset="0"/>
                <a:cs typeface="Times New Roman" pitchFamily="18" charset="0"/>
              </a:rPr>
              <a:t>trong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giáo</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dục</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kỉ</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luật</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tích</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cực</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học</a:t>
            </a:r>
            <a:r>
              <a:rPr lang="en-US" sz="3200" dirty="0">
                <a:latin typeface="Times New Roman" pitchFamily="18" charset="0"/>
                <a:cs typeface="Times New Roman" pitchFamily="18" charset="0"/>
              </a:rPr>
              <a:t> </a:t>
            </a:r>
            <a:r>
              <a:rPr lang="en-US" sz="3200" err="1" smtClean="0">
                <a:latin typeface="Times New Roman" pitchFamily="18" charset="0"/>
                <a:cs typeface="Times New Roman" pitchFamily="18" charset="0"/>
              </a:rPr>
              <a:t>sinh</a:t>
            </a:r>
            <a:r>
              <a:rPr lang="en-US" sz="3200" smtClean="0">
                <a:latin typeface="Times New Roman" pitchFamily="18" charset="0"/>
                <a:cs typeface="Times New Roman" pitchFamily="18" charset="0"/>
              </a:rPr>
              <a:t> </a:t>
            </a:r>
            <a:r>
              <a:rPr lang="en-US" sz="3200" smtClean="0">
                <a:latin typeface="Times New Roman" pitchFamily="18" charset="0"/>
                <a:cs typeface="Times New Roman" pitchFamily="18" charset="0"/>
              </a:rPr>
              <a:t>(BGH)</a:t>
            </a:r>
            <a:endParaRPr lang="en-US" sz="3200"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4149300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linds(horizontal)">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9" name="Rectangle 5"/>
          <p:cNvSpPr>
            <a:spLocks noChangeArrowheads="1"/>
          </p:cNvSpPr>
          <p:nvPr/>
        </p:nvSpPr>
        <p:spPr bwMode="auto">
          <a:xfrm>
            <a:off x="228600" y="609600"/>
            <a:ext cx="8242300" cy="9208675"/>
          </a:xfrm>
          <a:prstGeom prst="rect">
            <a:avLst/>
          </a:prstGeom>
          <a:noFill/>
          <a:ln w="9525" algn="ctr">
            <a:noFill/>
            <a:miter lim="800000"/>
            <a:headEnd/>
            <a:tailEnd/>
          </a:ln>
          <a:effectLst/>
        </p:spPr>
        <p:txBody>
          <a:bodyPr wrap="square" anchor="ctr">
            <a:spAutoFit/>
          </a:bodyPr>
          <a:lstStyle/>
          <a:p>
            <a:pPr algn="ctr">
              <a:buFontTx/>
              <a:buNone/>
              <a:tabLst>
                <a:tab pos="541338" algn="l"/>
              </a:tabLst>
            </a:pPr>
            <a:r>
              <a:rPr lang="en-US" sz="2800" i="0" smtClean="0">
                <a:solidFill>
                  <a:srgbClr val="0000FF"/>
                </a:solidFill>
                <a:latin typeface="Times New Roman" pitchFamily="18" charset="0"/>
                <a:cs typeface="Times New Roman" pitchFamily="18" charset="0"/>
              </a:rPr>
              <a:t> </a:t>
            </a:r>
            <a:r>
              <a:rPr lang="en-US" sz="2800" i="0">
                <a:solidFill>
                  <a:srgbClr val="FF0000"/>
                </a:solidFill>
                <a:latin typeface="Times New Roman" pitchFamily="18" charset="0"/>
                <a:cs typeface="Times New Roman" pitchFamily="18" charset="0"/>
              </a:rPr>
              <a:t> </a:t>
            </a:r>
            <a:r>
              <a:rPr lang="en-US" sz="2800" i="0" smtClean="0">
                <a:solidFill>
                  <a:srgbClr val="FF0000"/>
                </a:solidFill>
                <a:latin typeface="Times New Roman" pitchFamily="18" charset="0"/>
                <a:cs typeface="Times New Roman" pitchFamily="18" charset="0"/>
              </a:rPr>
              <a:t>( nhóm </a:t>
            </a:r>
            <a:r>
              <a:rPr lang="en-US" sz="2800" i="0" smtClean="0">
                <a:solidFill>
                  <a:srgbClr val="FF0000"/>
                </a:solidFill>
                <a:latin typeface="Times New Roman" pitchFamily="18" charset="0"/>
                <a:cs typeface="Times New Roman" pitchFamily="18" charset="0"/>
              </a:rPr>
              <a:t>TT</a:t>
            </a:r>
            <a:r>
              <a:rPr lang="en-US" sz="2800" i="0" smtClean="0">
                <a:solidFill>
                  <a:srgbClr val="FF0000"/>
                </a:solidFill>
                <a:latin typeface="Times New Roman" pitchFamily="18" charset="0"/>
                <a:cs typeface="Times New Roman" pitchFamily="18" charset="0"/>
              </a:rPr>
              <a:t>)</a:t>
            </a:r>
            <a:endParaRPr lang="en-US" sz="2800" i="0" dirty="0" smtClean="0">
              <a:solidFill>
                <a:srgbClr val="0000FF"/>
              </a:solidFill>
              <a:latin typeface="Times New Roman" pitchFamily="18" charset="0"/>
              <a:cs typeface="Times New Roman" pitchFamily="18" charset="0"/>
            </a:endParaRPr>
          </a:p>
          <a:p>
            <a:pPr>
              <a:buNone/>
            </a:pPr>
            <a:r>
              <a:rPr lang="en-US" sz="2800" smtClean="0">
                <a:solidFill>
                  <a:srgbClr val="FF0000"/>
                </a:solidFill>
                <a:latin typeface="Times New Roman" pitchFamily="18" charset="0"/>
                <a:cs typeface="Times New Roman" pitchFamily="18" charset="0"/>
              </a:rPr>
              <a:t>Nêu những quan niệm, nhận thức chưa phù hợp trong giáo dục kỉ luật tích cực học sinh:</a:t>
            </a:r>
            <a:endParaRPr lang="es-ES_tradnl" sz="2800" b="0" smtClean="0">
              <a:solidFill>
                <a:srgbClr val="FF0000"/>
              </a:solidFill>
              <a:latin typeface="Times New Roman" pitchFamily="18" charset="0"/>
              <a:cs typeface="Times New Roman" pitchFamily="18" charset="0"/>
            </a:endParaRPr>
          </a:p>
          <a:p>
            <a:r>
              <a:rPr lang="es-ES_tradnl" sz="2800" dirty="0" smtClean="0">
                <a:latin typeface="Times New Roman" pitchFamily="18" charset="0"/>
                <a:cs typeface="Times New Roman" pitchFamily="18" charset="0"/>
              </a:rPr>
              <a:t> </a:t>
            </a:r>
            <a:r>
              <a:rPr lang="es-ES_tradnl" sz="2800" dirty="0" err="1" smtClean="0">
                <a:latin typeface="Times New Roman" pitchFamily="18" charset="0"/>
                <a:cs typeface="Times New Roman" pitchFamily="18" charset="0"/>
              </a:rPr>
              <a:t>Những</a:t>
            </a:r>
            <a:r>
              <a:rPr lang="es-ES_tradnl" sz="2800" dirty="0" smtClean="0">
                <a:latin typeface="Times New Roman" pitchFamily="18" charset="0"/>
                <a:cs typeface="Times New Roman" pitchFamily="18" charset="0"/>
              </a:rPr>
              <a:t> </a:t>
            </a:r>
            <a:r>
              <a:rPr lang="es-ES_tradnl" sz="2800" dirty="0" err="1" smtClean="0">
                <a:latin typeface="Times New Roman" pitchFamily="18" charset="0"/>
                <a:cs typeface="Times New Roman" pitchFamily="18" charset="0"/>
              </a:rPr>
              <a:t>quan</a:t>
            </a:r>
            <a:r>
              <a:rPr lang="es-ES_tradnl" sz="2800" dirty="0" smtClean="0">
                <a:latin typeface="Times New Roman" pitchFamily="18" charset="0"/>
                <a:cs typeface="Times New Roman" pitchFamily="18" charset="0"/>
              </a:rPr>
              <a:t> </a:t>
            </a:r>
            <a:r>
              <a:rPr lang="es-ES_tradnl" sz="2800" dirty="0" err="1" smtClean="0">
                <a:latin typeface="Times New Roman" pitchFamily="18" charset="0"/>
                <a:cs typeface="Times New Roman" pitchFamily="18" charset="0"/>
              </a:rPr>
              <a:t>niệm</a:t>
            </a:r>
            <a:r>
              <a:rPr lang="es-ES_tradnl" sz="2800" dirty="0" smtClean="0">
                <a:latin typeface="Times New Roman" pitchFamily="18" charset="0"/>
                <a:cs typeface="Times New Roman" pitchFamily="18" charset="0"/>
              </a:rPr>
              <a:t> </a:t>
            </a:r>
            <a:r>
              <a:rPr lang="es-ES_tradnl" sz="2800" dirty="0" err="1" smtClean="0">
                <a:latin typeface="Times New Roman" pitchFamily="18" charset="0"/>
                <a:cs typeface="Times New Roman" pitchFamily="18" charset="0"/>
              </a:rPr>
              <a:t>cũ</a:t>
            </a:r>
            <a:r>
              <a:rPr lang="es-ES_tradnl" sz="2800" dirty="0" smtClean="0">
                <a:latin typeface="Times New Roman" pitchFamily="18" charset="0"/>
                <a:cs typeface="Times New Roman" pitchFamily="18" charset="0"/>
              </a:rPr>
              <a:t> </a:t>
            </a:r>
            <a:r>
              <a:rPr lang="es-ES_tradnl" sz="2800" dirty="0" err="1" smtClean="0">
                <a:latin typeface="Times New Roman" pitchFamily="18" charset="0"/>
                <a:cs typeface="Times New Roman" pitchFamily="18" charset="0"/>
              </a:rPr>
              <a:t>về</a:t>
            </a:r>
            <a:r>
              <a:rPr lang="es-ES_tradnl" sz="2800" dirty="0" smtClean="0">
                <a:latin typeface="Times New Roman" pitchFamily="18" charset="0"/>
                <a:cs typeface="Times New Roman" pitchFamily="18" charset="0"/>
              </a:rPr>
              <a:t> </a:t>
            </a:r>
            <a:r>
              <a:rPr lang="es-ES_tradnl" sz="2800" dirty="0" err="1" smtClean="0">
                <a:latin typeface="Times New Roman" pitchFamily="18" charset="0"/>
                <a:cs typeface="Times New Roman" pitchFamily="18" charset="0"/>
              </a:rPr>
              <a:t>giáo</a:t>
            </a:r>
            <a:r>
              <a:rPr lang="es-ES_tradnl" sz="2800" dirty="0" smtClean="0">
                <a:latin typeface="Times New Roman" pitchFamily="18" charset="0"/>
                <a:cs typeface="Times New Roman" pitchFamily="18" charset="0"/>
              </a:rPr>
              <a:t> </a:t>
            </a:r>
            <a:r>
              <a:rPr lang="es-ES_tradnl" sz="2800" dirty="0" err="1" smtClean="0">
                <a:latin typeface="Times New Roman" pitchFamily="18" charset="0"/>
                <a:cs typeface="Times New Roman" pitchFamily="18" charset="0"/>
              </a:rPr>
              <a:t>dục</a:t>
            </a:r>
            <a:r>
              <a:rPr lang="es-ES_tradnl" sz="2800" dirty="0" smtClean="0">
                <a:latin typeface="Times New Roman" pitchFamily="18" charset="0"/>
                <a:cs typeface="Times New Roman" pitchFamily="18" charset="0"/>
              </a:rPr>
              <a:t> </a:t>
            </a:r>
            <a:r>
              <a:rPr lang="es-ES_tradnl" sz="2800" dirty="0" err="1" smtClean="0">
                <a:latin typeface="Times New Roman" pitchFamily="18" charset="0"/>
                <a:cs typeface="Times New Roman" pitchFamily="18" charset="0"/>
              </a:rPr>
              <a:t>và</a:t>
            </a:r>
            <a:r>
              <a:rPr lang="es-ES_tradnl" sz="2800" dirty="0" smtClean="0">
                <a:latin typeface="Times New Roman" pitchFamily="18" charset="0"/>
                <a:cs typeface="Times New Roman" pitchFamily="18" charset="0"/>
              </a:rPr>
              <a:t> </a:t>
            </a:r>
            <a:r>
              <a:rPr lang="es-ES_tradnl" sz="2800" dirty="0" err="1" smtClean="0">
                <a:latin typeface="Times New Roman" pitchFamily="18" charset="0"/>
                <a:cs typeface="Times New Roman" pitchFamily="18" charset="0"/>
              </a:rPr>
              <a:t>kỷ</a:t>
            </a:r>
            <a:r>
              <a:rPr lang="es-ES_tradnl" sz="2800" dirty="0" smtClean="0">
                <a:latin typeface="Times New Roman" pitchFamily="18" charset="0"/>
                <a:cs typeface="Times New Roman" pitchFamily="18" charset="0"/>
              </a:rPr>
              <a:t> </a:t>
            </a:r>
            <a:r>
              <a:rPr lang="es-ES_tradnl" sz="2800" dirty="0" err="1" smtClean="0">
                <a:latin typeface="Times New Roman" pitchFamily="18" charset="0"/>
                <a:cs typeface="Times New Roman" pitchFamily="18" charset="0"/>
              </a:rPr>
              <a:t>luật</a:t>
            </a:r>
            <a:r>
              <a:rPr lang="es-ES_tradnl" sz="2800" dirty="0" smtClean="0">
                <a:latin typeface="Times New Roman" pitchFamily="18" charset="0"/>
                <a:cs typeface="Times New Roman" pitchFamily="18" charset="0"/>
              </a:rPr>
              <a:t> </a:t>
            </a:r>
            <a:r>
              <a:rPr lang="es-ES_tradnl" sz="2800" dirty="0" err="1" smtClean="0">
                <a:latin typeface="Times New Roman" pitchFamily="18" charset="0"/>
                <a:cs typeface="Times New Roman" pitchFamily="18" charset="0"/>
              </a:rPr>
              <a:t>vẫn</a:t>
            </a:r>
            <a:r>
              <a:rPr lang="es-ES_tradnl" sz="2800" dirty="0" smtClean="0">
                <a:latin typeface="Times New Roman" pitchFamily="18" charset="0"/>
                <a:cs typeface="Times New Roman" pitchFamily="18" charset="0"/>
              </a:rPr>
              <a:t> </a:t>
            </a:r>
            <a:r>
              <a:rPr lang="es-ES_tradnl" sz="2800" dirty="0" err="1" smtClean="0">
                <a:latin typeface="Times New Roman" pitchFamily="18" charset="0"/>
                <a:cs typeface="Times New Roman" pitchFamily="18" charset="0"/>
              </a:rPr>
              <a:t>còn</a:t>
            </a:r>
            <a:r>
              <a:rPr lang="es-ES_tradnl" sz="2800" dirty="0" smtClean="0">
                <a:latin typeface="Times New Roman" pitchFamily="18" charset="0"/>
                <a:cs typeface="Times New Roman" pitchFamily="18" charset="0"/>
              </a:rPr>
              <a:t> </a:t>
            </a:r>
            <a:r>
              <a:rPr lang="es-ES_tradnl" sz="2800" dirty="0" err="1" smtClean="0">
                <a:latin typeface="Times New Roman" pitchFamily="18" charset="0"/>
                <a:cs typeface="Times New Roman" pitchFamily="18" charset="0"/>
              </a:rPr>
              <a:t>tồn</a:t>
            </a:r>
            <a:r>
              <a:rPr lang="es-ES_tradnl" sz="2800" dirty="0" smtClean="0">
                <a:latin typeface="Times New Roman" pitchFamily="18" charset="0"/>
                <a:cs typeface="Times New Roman" pitchFamily="18" charset="0"/>
              </a:rPr>
              <a:t> </a:t>
            </a:r>
            <a:r>
              <a:rPr lang="es-ES_tradnl" sz="2800" dirty="0" err="1" smtClean="0">
                <a:latin typeface="Times New Roman" pitchFamily="18" charset="0"/>
                <a:cs typeface="Times New Roman" pitchFamily="18" charset="0"/>
              </a:rPr>
              <a:t>tại</a:t>
            </a:r>
            <a:r>
              <a:rPr lang="es-ES_tradnl" sz="2800" dirty="0" smtClean="0">
                <a:latin typeface="Times New Roman" pitchFamily="18" charset="0"/>
                <a:cs typeface="Times New Roman" pitchFamily="18" charset="0"/>
              </a:rPr>
              <a:t> </a:t>
            </a:r>
            <a:r>
              <a:rPr lang="es-ES_tradnl" sz="2800" b="0" dirty="0" smtClean="0">
                <a:latin typeface="Times New Roman" pitchFamily="18" charset="0"/>
                <a:cs typeface="Times New Roman" pitchFamily="18" charset="0"/>
              </a:rPr>
              <a:t>: </a:t>
            </a:r>
            <a:r>
              <a:rPr lang="es-ES_tradnl" sz="2800" b="0" dirty="0" err="1" smtClean="0">
                <a:latin typeface="Times New Roman" pitchFamily="18" charset="0"/>
                <a:cs typeface="Times New Roman" pitchFamily="18" charset="0"/>
              </a:rPr>
              <a:t>Yêu</a:t>
            </a:r>
            <a:r>
              <a:rPr lang="es-ES_tradnl" sz="2800" b="0" dirty="0" smtClean="0">
                <a:latin typeface="Times New Roman" pitchFamily="18" charset="0"/>
                <a:cs typeface="Times New Roman" pitchFamily="18" charset="0"/>
              </a:rPr>
              <a:t> </a:t>
            </a:r>
            <a:r>
              <a:rPr lang="es-ES_tradnl" sz="2800" b="0" dirty="0" err="1" smtClean="0">
                <a:latin typeface="Times New Roman" pitchFamily="18" charset="0"/>
                <a:cs typeface="Times New Roman" pitchFamily="18" charset="0"/>
              </a:rPr>
              <a:t>cho</a:t>
            </a:r>
            <a:r>
              <a:rPr lang="es-ES_tradnl" sz="2800" b="0" dirty="0" smtClean="0">
                <a:latin typeface="Times New Roman" pitchFamily="18" charset="0"/>
                <a:cs typeface="Times New Roman" pitchFamily="18" charset="0"/>
              </a:rPr>
              <a:t> </a:t>
            </a:r>
            <a:r>
              <a:rPr lang="es-ES_tradnl" sz="2800" b="0" dirty="0" err="1" smtClean="0">
                <a:latin typeface="Times New Roman" pitchFamily="18" charset="0"/>
                <a:cs typeface="Times New Roman" pitchFamily="18" charset="0"/>
              </a:rPr>
              <a:t>roi</a:t>
            </a:r>
            <a:r>
              <a:rPr lang="es-ES_tradnl" sz="2800" b="0" dirty="0" smtClean="0">
                <a:latin typeface="Times New Roman" pitchFamily="18" charset="0"/>
                <a:cs typeface="Times New Roman" pitchFamily="18" charset="0"/>
              </a:rPr>
              <a:t> </a:t>
            </a:r>
            <a:r>
              <a:rPr lang="es-ES_tradnl" sz="2800" b="0" dirty="0" err="1" smtClean="0">
                <a:latin typeface="Times New Roman" pitchFamily="18" charset="0"/>
                <a:cs typeface="Times New Roman" pitchFamily="18" charset="0"/>
              </a:rPr>
              <a:t>cho</a:t>
            </a:r>
            <a:r>
              <a:rPr lang="es-ES_tradnl" sz="2800" b="0" dirty="0" smtClean="0">
                <a:latin typeface="Times New Roman" pitchFamily="18" charset="0"/>
                <a:cs typeface="Times New Roman" pitchFamily="18" charset="0"/>
              </a:rPr>
              <a:t> </a:t>
            </a:r>
            <a:r>
              <a:rPr lang="es-ES_tradnl" sz="2800" b="0" dirty="0" err="1" smtClean="0">
                <a:latin typeface="Times New Roman" pitchFamily="18" charset="0"/>
                <a:cs typeface="Times New Roman" pitchFamily="18" charset="0"/>
              </a:rPr>
              <a:t>vọt</a:t>
            </a:r>
            <a:r>
              <a:rPr lang="es-ES_tradnl" sz="2800" b="0" dirty="0" smtClean="0">
                <a:latin typeface="Times New Roman" pitchFamily="18" charset="0"/>
                <a:cs typeface="Times New Roman" pitchFamily="18" charset="0"/>
              </a:rPr>
              <a:t>, </a:t>
            </a:r>
            <a:r>
              <a:rPr lang="es-ES_tradnl" sz="2800" b="0" dirty="0" err="1" smtClean="0">
                <a:latin typeface="Times New Roman" pitchFamily="18" charset="0"/>
                <a:cs typeface="Times New Roman" pitchFamily="18" charset="0"/>
              </a:rPr>
              <a:t>ghét</a:t>
            </a:r>
            <a:r>
              <a:rPr lang="es-ES_tradnl" sz="2800" b="0" dirty="0" smtClean="0">
                <a:latin typeface="Times New Roman" pitchFamily="18" charset="0"/>
                <a:cs typeface="Times New Roman" pitchFamily="18" charset="0"/>
              </a:rPr>
              <a:t> </a:t>
            </a:r>
            <a:r>
              <a:rPr lang="es-ES_tradnl" sz="2800" b="0" dirty="0" err="1" smtClean="0">
                <a:latin typeface="Times New Roman" pitchFamily="18" charset="0"/>
                <a:cs typeface="Times New Roman" pitchFamily="18" charset="0"/>
              </a:rPr>
              <a:t>cho</a:t>
            </a:r>
            <a:r>
              <a:rPr lang="es-ES_tradnl" sz="2800" b="0" dirty="0" smtClean="0">
                <a:latin typeface="Times New Roman" pitchFamily="18" charset="0"/>
                <a:cs typeface="Times New Roman" pitchFamily="18" charset="0"/>
              </a:rPr>
              <a:t> </a:t>
            </a:r>
            <a:r>
              <a:rPr lang="es-ES_tradnl" sz="2800" b="0" dirty="0" err="1" smtClean="0">
                <a:latin typeface="Times New Roman" pitchFamily="18" charset="0"/>
                <a:cs typeface="Times New Roman" pitchFamily="18" charset="0"/>
              </a:rPr>
              <a:t>ngọt</a:t>
            </a:r>
            <a:r>
              <a:rPr lang="es-ES_tradnl" sz="2800" b="0" dirty="0" smtClean="0">
                <a:latin typeface="Times New Roman" pitchFamily="18" charset="0"/>
                <a:cs typeface="Times New Roman" pitchFamily="18" charset="0"/>
              </a:rPr>
              <a:t> </a:t>
            </a:r>
            <a:r>
              <a:rPr lang="es-ES_tradnl" sz="2800" b="0" dirty="0" err="1" smtClean="0">
                <a:latin typeface="Times New Roman" pitchFamily="18" charset="0"/>
                <a:cs typeface="Times New Roman" pitchFamily="18" charset="0"/>
              </a:rPr>
              <a:t>cho</a:t>
            </a:r>
            <a:r>
              <a:rPr lang="es-ES_tradnl" sz="2800" b="0" dirty="0" smtClean="0">
                <a:latin typeface="Times New Roman" pitchFamily="18" charset="0"/>
                <a:cs typeface="Times New Roman" pitchFamily="18" charset="0"/>
              </a:rPr>
              <a:t> </a:t>
            </a:r>
            <a:r>
              <a:rPr lang="es-ES_tradnl" sz="2800" b="0" dirty="0" err="1" smtClean="0">
                <a:latin typeface="Times New Roman" pitchFamily="18" charset="0"/>
                <a:cs typeface="Times New Roman" pitchFamily="18" charset="0"/>
              </a:rPr>
              <a:t>bùi</a:t>
            </a:r>
            <a:r>
              <a:rPr lang="es-ES_tradnl" sz="2800" b="0" dirty="0" smtClean="0">
                <a:latin typeface="Times New Roman" pitchFamily="18" charset="0"/>
                <a:cs typeface="Times New Roman" pitchFamily="18" charset="0"/>
              </a:rPr>
              <a:t>; </a:t>
            </a:r>
            <a:r>
              <a:rPr lang="es-ES_tradnl" sz="2800" b="0" dirty="0" err="1" smtClean="0">
                <a:latin typeface="Times New Roman" pitchFamily="18" charset="0"/>
                <a:cs typeface="Times New Roman" pitchFamily="18" charset="0"/>
              </a:rPr>
              <a:t>Miếng</a:t>
            </a:r>
            <a:r>
              <a:rPr lang="es-ES_tradnl" sz="2800" b="0" dirty="0" smtClean="0">
                <a:latin typeface="Times New Roman" pitchFamily="18" charset="0"/>
                <a:cs typeface="Times New Roman" pitchFamily="18" charset="0"/>
              </a:rPr>
              <a:t> </a:t>
            </a:r>
            <a:r>
              <a:rPr lang="es-ES_tradnl" sz="2800" b="0" dirty="0" err="1" smtClean="0">
                <a:latin typeface="Times New Roman" pitchFamily="18" charset="0"/>
                <a:cs typeface="Times New Roman" pitchFamily="18" charset="0"/>
              </a:rPr>
              <a:t>ngon</a:t>
            </a:r>
            <a:r>
              <a:rPr lang="es-ES_tradnl" sz="2800" b="0" dirty="0" smtClean="0">
                <a:latin typeface="Times New Roman" pitchFamily="18" charset="0"/>
                <a:cs typeface="Times New Roman" pitchFamily="18" charset="0"/>
              </a:rPr>
              <a:t> </a:t>
            </a:r>
            <a:r>
              <a:rPr lang="es-ES_tradnl" sz="2800" b="0" dirty="0" err="1" smtClean="0">
                <a:latin typeface="Times New Roman" pitchFamily="18" charset="0"/>
                <a:cs typeface="Times New Roman" pitchFamily="18" charset="0"/>
              </a:rPr>
              <a:t>nhớ</a:t>
            </a:r>
            <a:r>
              <a:rPr lang="es-ES_tradnl" sz="2800" b="0" dirty="0" smtClean="0">
                <a:latin typeface="Times New Roman" pitchFamily="18" charset="0"/>
                <a:cs typeface="Times New Roman" pitchFamily="18" charset="0"/>
              </a:rPr>
              <a:t> </a:t>
            </a:r>
            <a:r>
              <a:rPr lang="es-ES_tradnl" sz="2800" b="0" dirty="0" err="1" smtClean="0">
                <a:latin typeface="Times New Roman" pitchFamily="18" charset="0"/>
                <a:cs typeface="Times New Roman" pitchFamily="18" charset="0"/>
              </a:rPr>
              <a:t>lâu</a:t>
            </a:r>
            <a:r>
              <a:rPr lang="es-ES_tradnl" sz="2800" b="0" dirty="0" smtClean="0">
                <a:latin typeface="Times New Roman" pitchFamily="18" charset="0"/>
                <a:cs typeface="Times New Roman" pitchFamily="18" charset="0"/>
              </a:rPr>
              <a:t>, </a:t>
            </a:r>
            <a:r>
              <a:rPr lang="es-ES_tradnl" sz="2800" b="0" dirty="0" err="1" smtClean="0">
                <a:latin typeface="Times New Roman" pitchFamily="18" charset="0"/>
                <a:cs typeface="Times New Roman" pitchFamily="18" charset="0"/>
              </a:rPr>
              <a:t>đòn</a:t>
            </a:r>
            <a:r>
              <a:rPr lang="es-ES_tradnl" sz="2800" b="0" dirty="0" smtClean="0">
                <a:latin typeface="Times New Roman" pitchFamily="18" charset="0"/>
                <a:cs typeface="Times New Roman" pitchFamily="18" charset="0"/>
              </a:rPr>
              <a:t> </a:t>
            </a:r>
            <a:r>
              <a:rPr lang="es-ES_tradnl" sz="2800" b="0" dirty="0" err="1" smtClean="0">
                <a:latin typeface="Times New Roman" pitchFamily="18" charset="0"/>
                <a:cs typeface="Times New Roman" pitchFamily="18" charset="0"/>
              </a:rPr>
              <a:t>đau</a:t>
            </a:r>
            <a:r>
              <a:rPr lang="es-ES_tradnl" sz="2800" b="0" dirty="0" smtClean="0">
                <a:latin typeface="Times New Roman" pitchFamily="18" charset="0"/>
                <a:cs typeface="Times New Roman" pitchFamily="18" charset="0"/>
              </a:rPr>
              <a:t> </a:t>
            </a:r>
            <a:r>
              <a:rPr lang="es-ES_tradnl" sz="2800" b="0" dirty="0" err="1" smtClean="0">
                <a:latin typeface="Times New Roman" pitchFamily="18" charset="0"/>
                <a:cs typeface="Times New Roman" pitchFamily="18" charset="0"/>
              </a:rPr>
              <a:t>nhớ</a:t>
            </a:r>
            <a:r>
              <a:rPr lang="es-ES_tradnl" sz="2800" b="0" dirty="0" smtClean="0">
                <a:latin typeface="Times New Roman" pitchFamily="18" charset="0"/>
                <a:cs typeface="Times New Roman" pitchFamily="18" charset="0"/>
              </a:rPr>
              <a:t> </a:t>
            </a:r>
            <a:r>
              <a:rPr lang="es-ES_tradnl" sz="2800" b="0" dirty="0" err="1" smtClean="0">
                <a:latin typeface="Times New Roman" pitchFamily="18" charset="0"/>
                <a:cs typeface="Times New Roman" pitchFamily="18" charset="0"/>
              </a:rPr>
              <a:t>đời</a:t>
            </a:r>
            <a:r>
              <a:rPr lang="es-ES_tradnl" sz="2800" b="0" dirty="0" smtClean="0">
                <a:latin typeface="Times New Roman" pitchFamily="18" charset="0"/>
                <a:cs typeface="Times New Roman" pitchFamily="18" charset="0"/>
              </a:rPr>
              <a:t>", "</a:t>
            </a:r>
            <a:r>
              <a:rPr lang="es-ES_tradnl" sz="2800" b="0" dirty="0" err="1" smtClean="0">
                <a:latin typeface="Times New Roman" pitchFamily="18" charset="0"/>
                <a:cs typeface="Times New Roman" pitchFamily="18" charset="0"/>
              </a:rPr>
              <a:t>Cá</a:t>
            </a:r>
            <a:r>
              <a:rPr lang="es-ES_tradnl" sz="2800" b="0" dirty="0" smtClean="0">
                <a:latin typeface="Times New Roman" pitchFamily="18" charset="0"/>
                <a:cs typeface="Times New Roman" pitchFamily="18" charset="0"/>
              </a:rPr>
              <a:t> </a:t>
            </a:r>
            <a:r>
              <a:rPr lang="es-ES_tradnl" sz="2800" b="0" dirty="0" err="1" smtClean="0">
                <a:latin typeface="Times New Roman" pitchFamily="18" charset="0"/>
                <a:cs typeface="Times New Roman" pitchFamily="18" charset="0"/>
              </a:rPr>
              <a:t>không</a:t>
            </a:r>
            <a:r>
              <a:rPr lang="es-ES_tradnl" sz="2800" b="0" dirty="0" smtClean="0">
                <a:latin typeface="Times New Roman" pitchFamily="18" charset="0"/>
                <a:cs typeface="Times New Roman" pitchFamily="18" charset="0"/>
              </a:rPr>
              <a:t> </a:t>
            </a:r>
            <a:r>
              <a:rPr lang="es-ES_tradnl" sz="2800" b="0" dirty="0" err="1" smtClean="0">
                <a:latin typeface="Times New Roman" pitchFamily="18" charset="0"/>
                <a:cs typeface="Times New Roman" pitchFamily="18" charset="0"/>
              </a:rPr>
              <a:t>ăn</a:t>
            </a:r>
            <a:r>
              <a:rPr lang="es-ES_tradnl" sz="2800" b="0" dirty="0" smtClean="0">
                <a:latin typeface="Times New Roman" pitchFamily="18" charset="0"/>
                <a:cs typeface="Times New Roman" pitchFamily="18" charset="0"/>
              </a:rPr>
              <a:t> </a:t>
            </a:r>
            <a:r>
              <a:rPr lang="es-ES_tradnl" sz="2800" b="0" dirty="0" err="1" smtClean="0">
                <a:latin typeface="Times New Roman" pitchFamily="18" charset="0"/>
                <a:cs typeface="Times New Roman" pitchFamily="18" charset="0"/>
              </a:rPr>
              <a:t>muối</a:t>
            </a:r>
            <a:r>
              <a:rPr lang="es-ES_tradnl" sz="2800" b="0" dirty="0" smtClean="0">
                <a:latin typeface="Times New Roman" pitchFamily="18" charset="0"/>
                <a:cs typeface="Times New Roman" pitchFamily="18" charset="0"/>
              </a:rPr>
              <a:t> </a:t>
            </a:r>
            <a:r>
              <a:rPr lang="es-ES_tradnl" sz="2800" b="0" dirty="0" err="1" smtClean="0">
                <a:latin typeface="Times New Roman" pitchFamily="18" charset="0"/>
                <a:cs typeface="Times New Roman" pitchFamily="18" charset="0"/>
              </a:rPr>
              <a:t>cá</a:t>
            </a:r>
            <a:r>
              <a:rPr lang="es-ES_tradnl" sz="2800" b="0" dirty="0" smtClean="0">
                <a:latin typeface="Times New Roman" pitchFamily="18" charset="0"/>
                <a:cs typeface="Times New Roman" pitchFamily="18" charset="0"/>
              </a:rPr>
              <a:t> </a:t>
            </a:r>
            <a:r>
              <a:rPr lang="es-ES_tradnl" sz="2800" b="0" dirty="0" err="1" smtClean="0">
                <a:latin typeface="Times New Roman" pitchFamily="18" charset="0"/>
                <a:cs typeface="Times New Roman" pitchFamily="18" charset="0"/>
              </a:rPr>
              <a:t>ươn</a:t>
            </a:r>
            <a:endParaRPr lang="en-US" sz="2800" b="0" dirty="0" smtClean="0">
              <a:latin typeface="Times New Roman" pitchFamily="18" charset="0"/>
              <a:cs typeface="Times New Roman" pitchFamily="18" charset="0"/>
            </a:endParaRPr>
          </a:p>
          <a:p>
            <a:r>
              <a:rPr lang="es-ES_tradnl" sz="2800" dirty="0" smtClean="0">
                <a:latin typeface="Times New Roman" pitchFamily="18" charset="0"/>
                <a:cs typeface="Times New Roman" pitchFamily="18" charset="0"/>
              </a:rPr>
              <a:t> </a:t>
            </a:r>
            <a:r>
              <a:rPr lang="es-ES_tradnl" sz="2800" dirty="0" err="1" smtClean="0">
                <a:latin typeface="Times New Roman" pitchFamily="18" charset="0"/>
                <a:cs typeface="Times New Roman" pitchFamily="18" charset="0"/>
              </a:rPr>
              <a:t>Vẫn</a:t>
            </a:r>
            <a:r>
              <a:rPr lang="es-ES_tradnl" sz="2800" dirty="0" smtClean="0">
                <a:latin typeface="Times New Roman" pitchFamily="18" charset="0"/>
                <a:cs typeface="Times New Roman" pitchFamily="18" charset="0"/>
              </a:rPr>
              <a:t> </a:t>
            </a:r>
            <a:r>
              <a:rPr lang="es-ES_tradnl" sz="2800" dirty="0" err="1" smtClean="0">
                <a:latin typeface="Times New Roman" pitchFamily="18" charset="0"/>
                <a:cs typeface="Times New Roman" pitchFamily="18" charset="0"/>
              </a:rPr>
              <a:t>còn</a:t>
            </a:r>
            <a:r>
              <a:rPr lang="es-ES_tradnl" sz="2800" dirty="0" smtClean="0">
                <a:latin typeface="Times New Roman" pitchFamily="18" charset="0"/>
                <a:cs typeface="Times New Roman" pitchFamily="18" charset="0"/>
              </a:rPr>
              <a:t> </a:t>
            </a:r>
            <a:r>
              <a:rPr lang="es-ES_tradnl" sz="2800" dirty="0" err="1" smtClean="0">
                <a:latin typeface="Times New Roman" pitchFamily="18" charset="0"/>
                <a:cs typeface="Times New Roman" pitchFamily="18" charset="0"/>
              </a:rPr>
              <a:t>những</a:t>
            </a:r>
            <a:r>
              <a:rPr lang="es-ES_tradnl" sz="2800" dirty="0" smtClean="0">
                <a:latin typeface="Times New Roman" pitchFamily="18" charset="0"/>
                <a:cs typeface="Times New Roman" pitchFamily="18" charset="0"/>
              </a:rPr>
              <a:t> </a:t>
            </a:r>
            <a:r>
              <a:rPr lang="es-ES_tradnl" sz="2800" dirty="0" err="1" smtClean="0">
                <a:latin typeface="Times New Roman" pitchFamily="18" charset="0"/>
                <a:cs typeface="Times New Roman" pitchFamily="18" charset="0"/>
              </a:rPr>
              <a:t>quan</a:t>
            </a:r>
            <a:r>
              <a:rPr lang="es-ES_tradnl" sz="2800" dirty="0" smtClean="0">
                <a:latin typeface="Times New Roman" pitchFamily="18" charset="0"/>
                <a:cs typeface="Times New Roman" pitchFamily="18" charset="0"/>
              </a:rPr>
              <a:t> </a:t>
            </a:r>
            <a:r>
              <a:rPr lang="es-ES_tradnl" sz="2800" dirty="0" err="1" smtClean="0">
                <a:latin typeface="Times New Roman" pitchFamily="18" charset="0"/>
                <a:cs typeface="Times New Roman" pitchFamily="18" charset="0"/>
              </a:rPr>
              <a:t>niệm</a:t>
            </a:r>
            <a:r>
              <a:rPr lang="es-ES_tradnl" sz="2800" dirty="0" smtClean="0">
                <a:latin typeface="Times New Roman" pitchFamily="18" charset="0"/>
                <a:cs typeface="Times New Roman" pitchFamily="18" charset="0"/>
              </a:rPr>
              <a:t> </a:t>
            </a:r>
            <a:r>
              <a:rPr lang="es-ES_tradnl" sz="2800" dirty="0" err="1" smtClean="0">
                <a:latin typeface="Times New Roman" pitchFamily="18" charset="0"/>
                <a:cs typeface="Times New Roman" pitchFamily="18" charset="0"/>
              </a:rPr>
              <a:t>chưa</a:t>
            </a:r>
            <a:r>
              <a:rPr lang="es-ES_tradnl" sz="2800" dirty="0" smtClean="0">
                <a:latin typeface="Times New Roman" pitchFamily="18" charset="0"/>
                <a:cs typeface="Times New Roman" pitchFamily="18" charset="0"/>
              </a:rPr>
              <a:t> </a:t>
            </a:r>
            <a:r>
              <a:rPr lang="es-ES_tradnl" sz="2800" dirty="0" err="1" smtClean="0">
                <a:latin typeface="Times New Roman" pitchFamily="18" charset="0"/>
                <a:cs typeface="Times New Roman" pitchFamily="18" charset="0"/>
              </a:rPr>
              <a:t>đúng</a:t>
            </a:r>
            <a:r>
              <a:rPr lang="es-ES_tradnl" sz="2800" dirty="0" smtClean="0">
                <a:latin typeface="Times New Roman" pitchFamily="18" charset="0"/>
                <a:cs typeface="Times New Roman" pitchFamily="18" charset="0"/>
              </a:rPr>
              <a:t> </a:t>
            </a:r>
            <a:r>
              <a:rPr lang="es-ES_tradnl" sz="2800" dirty="0" err="1" smtClean="0">
                <a:latin typeface="Times New Roman" pitchFamily="18" charset="0"/>
                <a:cs typeface="Times New Roman" pitchFamily="18" charset="0"/>
              </a:rPr>
              <a:t>về</a:t>
            </a:r>
            <a:r>
              <a:rPr lang="es-ES_tradnl" sz="2800" dirty="0" smtClean="0">
                <a:latin typeface="Times New Roman" pitchFamily="18" charset="0"/>
                <a:cs typeface="Times New Roman" pitchFamily="18" charset="0"/>
              </a:rPr>
              <a:t> </a:t>
            </a:r>
            <a:r>
              <a:rPr lang="es-ES_tradnl" sz="2800" dirty="0" err="1" smtClean="0">
                <a:latin typeface="Times New Roman" pitchFamily="18" charset="0"/>
                <a:cs typeface="Times New Roman" pitchFamily="18" charset="0"/>
              </a:rPr>
              <a:t>trẻ</a:t>
            </a:r>
            <a:r>
              <a:rPr lang="es-ES_tradnl" sz="2800" dirty="0" smtClean="0">
                <a:latin typeface="Times New Roman" pitchFamily="18" charset="0"/>
                <a:cs typeface="Times New Roman" pitchFamily="18" charset="0"/>
              </a:rPr>
              <a:t> </a:t>
            </a:r>
            <a:r>
              <a:rPr lang="es-ES_tradnl" sz="2800" dirty="0" err="1" smtClean="0">
                <a:latin typeface="Times New Roman" pitchFamily="18" charset="0"/>
                <a:cs typeface="Times New Roman" pitchFamily="18" charset="0"/>
              </a:rPr>
              <a:t>em</a:t>
            </a:r>
            <a:r>
              <a:rPr lang="es-ES_tradnl" sz="2800" dirty="0" smtClean="0">
                <a:latin typeface="Times New Roman" pitchFamily="18" charset="0"/>
                <a:cs typeface="Times New Roman" pitchFamily="18" charset="0"/>
              </a:rPr>
              <a:t>: </a:t>
            </a:r>
            <a:r>
              <a:rPr lang="es-ES_tradnl" sz="2800" b="0" dirty="0" err="1" smtClean="0">
                <a:latin typeface="Times New Roman" pitchFamily="18" charset="0"/>
                <a:cs typeface="Times New Roman" pitchFamily="18" charset="0"/>
              </a:rPr>
              <a:t>trẻ</a:t>
            </a:r>
            <a:r>
              <a:rPr lang="es-ES_tradnl" sz="2800" b="0" dirty="0" smtClean="0">
                <a:latin typeface="Times New Roman" pitchFamily="18" charset="0"/>
                <a:cs typeface="Times New Roman" pitchFamily="18" charset="0"/>
              </a:rPr>
              <a:t> </a:t>
            </a:r>
            <a:r>
              <a:rPr lang="es-ES_tradnl" sz="2800" b="0" dirty="0" err="1" smtClean="0">
                <a:latin typeface="Times New Roman" pitchFamily="18" charset="0"/>
                <a:cs typeface="Times New Roman" pitchFamily="18" charset="0"/>
              </a:rPr>
              <a:t>em</a:t>
            </a:r>
            <a:r>
              <a:rPr lang="es-ES_tradnl" sz="2800" b="0" dirty="0" smtClean="0">
                <a:latin typeface="Times New Roman" pitchFamily="18" charset="0"/>
                <a:cs typeface="Times New Roman" pitchFamily="18" charset="0"/>
              </a:rPr>
              <a:t> do  </a:t>
            </a:r>
            <a:r>
              <a:rPr lang="es-ES_tradnl" sz="2800" b="0" dirty="0" err="1" smtClean="0">
                <a:latin typeface="Times New Roman" pitchFamily="18" charset="0"/>
                <a:cs typeface="Times New Roman" pitchFamily="18" charset="0"/>
              </a:rPr>
              <a:t>còn</a:t>
            </a:r>
            <a:r>
              <a:rPr lang="es-ES_tradnl" sz="2800" b="0" dirty="0" smtClean="0">
                <a:latin typeface="Times New Roman" pitchFamily="18" charset="0"/>
                <a:cs typeface="Times New Roman" pitchFamily="18" charset="0"/>
              </a:rPr>
              <a:t> non </a:t>
            </a:r>
            <a:r>
              <a:rPr lang="es-ES_tradnl" sz="2800" b="0" dirty="0" err="1" smtClean="0">
                <a:latin typeface="Times New Roman" pitchFamily="18" charset="0"/>
                <a:cs typeface="Times New Roman" pitchFamily="18" charset="0"/>
              </a:rPr>
              <a:t>nớt</a:t>
            </a:r>
            <a:r>
              <a:rPr lang="es-ES_tradnl" sz="2800" b="0" dirty="0" smtClean="0">
                <a:latin typeface="Times New Roman" pitchFamily="18" charset="0"/>
                <a:cs typeface="Times New Roman" pitchFamily="18" charset="0"/>
              </a:rPr>
              <a:t> </a:t>
            </a:r>
            <a:r>
              <a:rPr lang="es-ES_tradnl" sz="2800" b="0" dirty="0" err="1" smtClean="0">
                <a:latin typeface="Times New Roman" pitchFamily="18" charset="0"/>
                <a:cs typeface="Times New Roman" pitchFamily="18" charset="0"/>
              </a:rPr>
              <a:t>không</a:t>
            </a:r>
            <a:r>
              <a:rPr lang="es-ES_tradnl" sz="2800" b="0" dirty="0" smtClean="0">
                <a:latin typeface="Times New Roman" pitchFamily="18" charset="0"/>
                <a:cs typeface="Times New Roman" pitchFamily="18" charset="0"/>
              </a:rPr>
              <a:t> </a:t>
            </a:r>
            <a:r>
              <a:rPr lang="es-ES_tradnl" sz="2800" b="0" dirty="0" err="1" smtClean="0">
                <a:latin typeface="Times New Roman" pitchFamily="18" charset="0"/>
                <a:cs typeface="Times New Roman" pitchFamily="18" charset="0"/>
              </a:rPr>
              <a:t>có</a:t>
            </a:r>
            <a:r>
              <a:rPr lang="es-ES_tradnl" sz="2800" b="0" dirty="0" smtClean="0">
                <a:latin typeface="Times New Roman" pitchFamily="18" charset="0"/>
                <a:cs typeface="Times New Roman" pitchFamily="18" charset="0"/>
              </a:rPr>
              <a:t> </a:t>
            </a:r>
            <a:r>
              <a:rPr lang="es-ES_tradnl" sz="2800" b="0" dirty="0" err="1" smtClean="0">
                <a:latin typeface="Times New Roman" pitchFamily="18" charset="0"/>
                <a:cs typeface="Times New Roman" pitchFamily="18" charset="0"/>
              </a:rPr>
              <a:t>khả</a:t>
            </a:r>
            <a:r>
              <a:rPr lang="es-ES_tradnl" sz="2800" b="0" dirty="0" smtClean="0">
                <a:latin typeface="Times New Roman" pitchFamily="18" charset="0"/>
                <a:cs typeface="Times New Roman" pitchFamily="18" charset="0"/>
              </a:rPr>
              <a:t> </a:t>
            </a:r>
            <a:r>
              <a:rPr lang="es-ES_tradnl" sz="2800" b="0" dirty="0" err="1" smtClean="0">
                <a:latin typeface="Times New Roman" pitchFamily="18" charset="0"/>
                <a:cs typeface="Times New Roman" pitchFamily="18" charset="0"/>
              </a:rPr>
              <a:t>năng</a:t>
            </a:r>
            <a:r>
              <a:rPr lang="es-ES_tradnl" sz="2800" b="0" dirty="0" smtClean="0">
                <a:latin typeface="Times New Roman" pitchFamily="18" charset="0"/>
                <a:cs typeface="Times New Roman" pitchFamily="18" charset="0"/>
              </a:rPr>
              <a:t> </a:t>
            </a:r>
            <a:r>
              <a:rPr lang="es-ES_tradnl" sz="2800" b="0" dirty="0" err="1" smtClean="0">
                <a:latin typeface="Times New Roman" pitchFamily="18" charset="0"/>
                <a:cs typeface="Times New Roman" pitchFamily="18" charset="0"/>
              </a:rPr>
              <a:t>suy</a:t>
            </a:r>
            <a:r>
              <a:rPr lang="es-ES_tradnl" sz="2800" b="0" dirty="0" smtClean="0">
                <a:latin typeface="Times New Roman" pitchFamily="18" charset="0"/>
                <a:cs typeface="Times New Roman" pitchFamily="18" charset="0"/>
              </a:rPr>
              <a:t> </a:t>
            </a:r>
            <a:r>
              <a:rPr lang="es-ES_tradnl" sz="2800" b="0" dirty="0" err="1" smtClean="0">
                <a:latin typeface="Times New Roman" pitchFamily="18" charset="0"/>
                <a:cs typeface="Times New Roman" pitchFamily="18" charset="0"/>
              </a:rPr>
              <a:t>xét</a:t>
            </a:r>
            <a:r>
              <a:rPr lang="es-ES_tradnl" sz="2800" b="0" dirty="0" smtClean="0">
                <a:latin typeface="Times New Roman" pitchFamily="18" charset="0"/>
                <a:cs typeface="Times New Roman" pitchFamily="18" charset="0"/>
              </a:rPr>
              <a:t> </a:t>
            </a:r>
            <a:r>
              <a:rPr lang="es-ES_tradnl" sz="2800" b="0" dirty="0" err="1" smtClean="0">
                <a:latin typeface="Times New Roman" pitchFamily="18" charset="0"/>
                <a:cs typeface="Times New Roman" pitchFamily="18" charset="0"/>
              </a:rPr>
              <a:t>đúng</a:t>
            </a:r>
            <a:r>
              <a:rPr lang="es-ES_tradnl" sz="2800" b="0" dirty="0" smtClean="0">
                <a:latin typeface="Times New Roman" pitchFamily="18" charset="0"/>
                <a:cs typeface="Times New Roman" pitchFamily="18" charset="0"/>
              </a:rPr>
              <a:t> </a:t>
            </a:r>
            <a:r>
              <a:rPr lang="es-ES_tradnl" sz="2800" b="0" dirty="0" err="1" smtClean="0">
                <a:latin typeface="Times New Roman" pitchFamily="18" charset="0"/>
                <a:cs typeface="Times New Roman" pitchFamily="18" charset="0"/>
              </a:rPr>
              <a:t>sai</a:t>
            </a:r>
            <a:r>
              <a:rPr lang="es-ES_tradnl" sz="2800" b="0" dirty="0" smtClean="0">
                <a:latin typeface="Times New Roman" pitchFamily="18" charset="0"/>
                <a:cs typeface="Times New Roman" pitchFamily="18" charset="0"/>
              </a:rPr>
              <a:t> </a:t>
            </a:r>
            <a:r>
              <a:rPr lang="es-ES_tradnl" sz="2800" b="0" dirty="0" err="1" smtClean="0">
                <a:latin typeface="Times New Roman" pitchFamily="18" charset="0"/>
                <a:cs typeface="Times New Roman" pitchFamily="18" charset="0"/>
              </a:rPr>
              <a:t>và</a:t>
            </a:r>
            <a:r>
              <a:rPr lang="es-ES_tradnl" sz="2800" b="0" dirty="0" smtClean="0">
                <a:latin typeface="Times New Roman" pitchFamily="18" charset="0"/>
                <a:cs typeface="Times New Roman" pitchFamily="18" charset="0"/>
              </a:rPr>
              <a:t> </a:t>
            </a:r>
            <a:r>
              <a:rPr lang="es-ES_tradnl" sz="2800" b="0" dirty="0" err="1" smtClean="0">
                <a:latin typeface="Times New Roman" pitchFamily="18" charset="0"/>
                <a:cs typeface="Times New Roman" pitchFamily="18" charset="0"/>
              </a:rPr>
              <a:t>không</a:t>
            </a:r>
            <a:r>
              <a:rPr lang="es-ES_tradnl" sz="2800" b="0" dirty="0" smtClean="0">
                <a:latin typeface="Times New Roman" pitchFamily="18" charset="0"/>
                <a:cs typeface="Times New Roman" pitchFamily="18" charset="0"/>
              </a:rPr>
              <a:t> </a:t>
            </a:r>
            <a:r>
              <a:rPr lang="es-ES_tradnl" sz="2800" b="0" dirty="0" err="1" smtClean="0">
                <a:latin typeface="Times New Roman" pitchFamily="18" charset="0"/>
                <a:cs typeface="Times New Roman" pitchFamily="18" charset="0"/>
              </a:rPr>
              <a:t>có</a:t>
            </a:r>
            <a:r>
              <a:rPr lang="es-ES_tradnl" sz="2800" b="0" dirty="0" smtClean="0">
                <a:latin typeface="Times New Roman" pitchFamily="18" charset="0"/>
                <a:cs typeface="Times New Roman" pitchFamily="18" charset="0"/>
              </a:rPr>
              <a:t> ý </a:t>
            </a:r>
            <a:r>
              <a:rPr lang="es-ES_tradnl" sz="2800" b="0" dirty="0" err="1" smtClean="0">
                <a:latin typeface="Times New Roman" pitchFamily="18" charset="0"/>
                <a:cs typeface="Times New Roman" pitchFamily="18" charset="0"/>
              </a:rPr>
              <a:t>thức</a:t>
            </a:r>
            <a:r>
              <a:rPr lang="es-ES_tradnl" sz="2800" b="0" dirty="0" smtClean="0">
                <a:latin typeface="Times New Roman" pitchFamily="18" charset="0"/>
                <a:cs typeface="Times New Roman" pitchFamily="18" charset="0"/>
              </a:rPr>
              <a:t> </a:t>
            </a:r>
            <a:r>
              <a:rPr lang="es-ES_tradnl" sz="2800" b="0" dirty="0" err="1" smtClean="0">
                <a:latin typeface="Times New Roman" pitchFamily="18" charset="0"/>
                <a:cs typeface="Times New Roman" pitchFamily="18" charset="0"/>
              </a:rPr>
              <a:t>kỷ</a:t>
            </a:r>
            <a:r>
              <a:rPr lang="es-ES_tradnl" sz="2800" b="0" dirty="0" smtClean="0">
                <a:latin typeface="Times New Roman" pitchFamily="18" charset="0"/>
                <a:cs typeface="Times New Roman" pitchFamily="18" charset="0"/>
              </a:rPr>
              <a:t> </a:t>
            </a:r>
            <a:r>
              <a:rPr lang="es-ES_tradnl" sz="2800" b="0" dirty="0" err="1" smtClean="0">
                <a:latin typeface="Times New Roman" pitchFamily="18" charset="0"/>
                <a:cs typeface="Times New Roman" pitchFamily="18" charset="0"/>
              </a:rPr>
              <a:t>luật</a:t>
            </a:r>
            <a:r>
              <a:rPr lang="es-ES_tradnl" sz="2800" b="0" dirty="0" smtClean="0">
                <a:latin typeface="Times New Roman" pitchFamily="18" charset="0"/>
                <a:cs typeface="Times New Roman" pitchFamily="18" charset="0"/>
              </a:rPr>
              <a:t> </a:t>
            </a:r>
            <a:r>
              <a:rPr lang="es-ES_tradnl" sz="2800" b="0" dirty="0" err="1" smtClean="0">
                <a:latin typeface="Times New Roman" pitchFamily="18" charset="0"/>
                <a:cs typeface="Times New Roman" pitchFamily="18" charset="0"/>
              </a:rPr>
              <a:t>tự</a:t>
            </a:r>
            <a:r>
              <a:rPr lang="es-ES_tradnl" sz="2800" b="0" dirty="0" smtClean="0">
                <a:latin typeface="Times New Roman" pitchFamily="18" charset="0"/>
                <a:cs typeface="Times New Roman" pitchFamily="18" charset="0"/>
              </a:rPr>
              <a:t> </a:t>
            </a:r>
            <a:r>
              <a:rPr lang="es-ES_tradnl" sz="2800" b="0" dirty="0" err="1" smtClean="0">
                <a:latin typeface="Times New Roman" pitchFamily="18" charset="0"/>
                <a:cs typeface="Times New Roman" pitchFamily="18" charset="0"/>
              </a:rPr>
              <a:t>giác</a:t>
            </a:r>
            <a:r>
              <a:rPr lang="es-ES_tradnl" sz="2800" b="0" dirty="0" smtClean="0">
                <a:latin typeface="Times New Roman" pitchFamily="18" charset="0"/>
                <a:cs typeface="Times New Roman" pitchFamily="18" charset="0"/>
              </a:rPr>
              <a:t>, </a:t>
            </a:r>
            <a:r>
              <a:rPr lang="es-ES_tradnl" sz="2800" b="0" dirty="0" err="1" smtClean="0">
                <a:latin typeface="Times New Roman" pitchFamily="18" charset="0"/>
                <a:cs typeface="Times New Roman" pitchFamily="18" charset="0"/>
              </a:rPr>
              <a:t>cần</a:t>
            </a:r>
            <a:r>
              <a:rPr lang="es-ES_tradnl" sz="2800" b="0" dirty="0" smtClean="0">
                <a:latin typeface="Times New Roman" pitchFamily="18" charset="0"/>
                <a:cs typeface="Times New Roman" pitchFamily="18" charset="0"/>
              </a:rPr>
              <a:t> </a:t>
            </a:r>
            <a:r>
              <a:rPr lang="es-ES_tradnl" sz="2800" b="0" dirty="0" err="1" smtClean="0">
                <a:latin typeface="Times New Roman" pitchFamily="18" charset="0"/>
                <a:cs typeface="Times New Roman" pitchFamily="18" charset="0"/>
              </a:rPr>
              <a:t>được</a:t>
            </a:r>
            <a:r>
              <a:rPr lang="es-ES_tradnl" sz="2800" b="0" dirty="0" smtClean="0">
                <a:latin typeface="Times New Roman" pitchFamily="18" charset="0"/>
                <a:cs typeface="Times New Roman" pitchFamily="18" charset="0"/>
              </a:rPr>
              <a:t> </a:t>
            </a:r>
            <a:r>
              <a:rPr lang="es-ES_tradnl" sz="2800" b="0" dirty="0" err="1" smtClean="0">
                <a:latin typeface="Times New Roman" pitchFamily="18" charset="0"/>
                <a:cs typeface="Times New Roman" pitchFamily="18" charset="0"/>
              </a:rPr>
              <a:t>dạy</a:t>
            </a:r>
            <a:r>
              <a:rPr lang="es-ES_tradnl" sz="2800" b="0" dirty="0" smtClean="0">
                <a:latin typeface="Times New Roman" pitchFamily="18" charset="0"/>
                <a:cs typeface="Times New Roman" pitchFamily="18" charset="0"/>
              </a:rPr>
              <a:t> </a:t>
            </a:r>
            <a:r>
              <a:rPr lang="es-ES_tradnl" sz="2800" b="0" dirty="0" err="1" smtClean="0">
                <a:latin typeface="Times New Roman" pitchFamily="18" charset="0"/>
                <a:cs typeface="Times New Roman" pitchFamily="18" charset="0"/>
              </a:rPr>
              <a:t>dỗ</a:t>
            </a:r>
            <a:r>
              <a:rPr lang="es-ES_tradnl" sz="2800" b="0" dirty="0" smtClean="0">
                <a:latin typeface="Times New Roman" pitchFamily="18" charset="0"/>
                <a:cs typeface="Times New Roman" pitchFamily="18" charset="0"/>
              </a:rPr>
              <a:t> </a:t>
            </a:r>
            <a:r>
              <a:rPr lang="es-ES_tradnl" sz="2800" b="0" dirty="0" err="1" smtClean="0">
                <a:latin typeface="Times New Roman" pitchFamily="18" charset="0"/>
                <a:cs typeface="Times New Roman" pitchFamily="18" charset="0"/>
              </a:rPr>
              <a:t>nghiêm</a:t>
            </a:r>
            <a:r>
              <a:rPr lang="es-ES_tradnl" sz="2800" b="0" dirty="0" smtClean="0">
                <a:latin typeface="Times New Roman" pitchFamily="18" charset="0"/>
                <a:cs typeface="Times New Roman" pitchFamily="18" charset="0"/>
              </a:rPr>
              <a:t> </a:t>
            </a:r>
            <a:r>
              <a:rPr lang="es-ES_tradnl" sz="2800" b="0" dirty="0" err="1" smtClean="0">
                <a:latin typeface="Times New Roman" pitchFamily="18" charset="0"/>
                <a:cs typeface="Times New Roman" pitchFamily="18" charset="0"/>
              </a:rPr>
              <a:t>khắc</a:t>
            </a:r>
            <a:endParaRPr lang="es-ES_tradnl" sz="2800" b="0" dirty="0" smtClean="0">
              <a:latin typeface="Times New Roman" pitchFamily="18" charset="0"/>
              <a:cs typeface="Times New Roman" pitchFamily="18" charset="0"/>
            </a:endParaRPr>
          </a:p>
          <a:p>
            <a:pPr>
              <a:buNone/>
            </a:pPr>
            <a:endParaRPr lang="en-US" sz="2800" b="0" dirty="0" smtClean="0"/>
          </a:p>
          <a:p>
            <a:endParaRPr lang="en-US" sz="2800" b="0" dirty="0" smtClean="0"/>
          </a:p>
          <a:p>
            <a:endParaRPr lang="en-US" sz="3600" dirty="0" smtClean="0"/>
          </a:p>
          <a:p>
            <a:pPr algn="ctr">
              <a:buFontTx/>
              <a:buNone/>
              <a:tabLst>
                <a:tab pos="541338" algn="l"/>
              </a:tabLst>
            </a:pPr>
            <a:endParaRPr lang="en-US" sz="3600" i="0" dirty="0" smtClean="0">
              <a:solidFill>
                <a:srgbClr val="0000FF"/>
              </a:solidFill>
            </a:endParaRPr>
          </a:p>
          <a:p>
            <a:pPr marL="457200" indent="-457200">
              <a:buNone/>
              <a:defRPr/>
            </a:pPr>
            <a:r>
              <a:rPr lang="en-US" sz="3600" dirty="0" smtClean="0"/>
              <a:t> </a:t>
            </a:r>
          </a:p>
          <a:p>
            <a:pPr algn="ctr">
              <a:buFontTx/>
              <a:buNone/>
              <a:tabLst>
                <a:tab pos="541338" algn="l"/>
              </a:tabLst>
            </a:pPr>
            <a:endParaRPr lang="en-US" sz="3600" i="0" dirty="0">
              <a:solidFill>
                <a:srgbClr val="0000FF"/>
              </a:solidFill>
            </a:endParaRPr>
          </a:p>
          <a:p>
            <a:pPr lvl="1">
              <a:buFontTx/>
              <a:buNone/>
              <a:tabLst>
                <a:tab pos="541338" algn="l"/>
              </a:tabLst>
            </a:pPr>
            <a:endParaRPr lang="en-US" sz="3200" b="0" i="0" dirty="0"/>
          </a:p>
          <a:p>
            <a:pPr>
              <a:buFontTx/>
              <a:buNone/>
              <a:tabLst>
                <a:tab pos="541338" algn="l"/>
              </a:tabLst>
            </a:pPr>
            <a:endParaRPr lang="en-US" sz="3200" dirty="0">
              <a:sym typeface="Wingdings" pitchFamily="2" charset="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389"/>
                                        </p:tgtEl>
                                        <p:attrNameLst>
                                          <p:attrName>style.visibility</p:attrName>
                                        </p:attrNameLst>
                                      </p:cBhvr>
                                      <p:to>
                                        <p:strVal val="visible"/>
                                      </p:to>
                                    </p:set>
                                    <p:animEffect transition="in" filter="blinds(horizontal)">
                                      <p:cBhvr>
                                        <p:cTn id="7" dur="500"/>
                                        <p:tgtEl>
                                          <p:spTgt spid="163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Rectangle 5"/>
          <p:cNvSpPr>
            <a:spLocks noChangeArrowheads="1"/>
          </p:cNvSpPr>
          <p:nvPr/>
        </p:nvSpPr>
        <p:spPr bwMode="auto">
          <a:xfrm>
            <a:off x="152400" y="304800"/>
            <a:ext cx="8470900" cy="11447952"/>
          </a:xfrm>
          <a:prstGeom prst="rect">
            <a:avLst/>
          </a:prstGeom>
          <a:noFill/>
          <a:ln w="9525" algn="ctr">
            <a:noFill/>
            <a:miter lim="800000"/>
            <a:headEnd/>
            <a:tailEnd/>
          </a:ln>
          <a:effectLst/>
        </p:spPr>
        <p:txBody>
          <a:bodyPr wrap="square" anchor="ctr">
            <a:spAutoFit/>
          </a:bodyPr>
          <a:lstStyle/>
          <a:p>
            <a:pPr algn="ctr">
              <a:buFontTx/>
              <a:buNone/>
              <a:tabLst>
                <a:tab pos="541338" algn="l"/>
              </a:tabLst>
            </a:pPr>
            <a:r>
              <a:rPr lang="en-US" sz="3600" i="0" smtClean="0">
                <a:solidFill>
                  <a:srgbClr val="0000FF"/>
                </a:solidFill>
              </a:rPr>
              <a:t> </a:t>
            </a:r>
            <a:r>
              <a:rPr lang="en-US" sz="3600" i="0">
                <a:solidFill>
                  <a:srgbClr val="FF0000"/>
                </a:solidFill>
              </a:rPr>
              <a:t> </a:t>
            </a:r>
            <a:endParaRPr lang="en-US" sz="3600" i="0" dirty="0" smtClean="0">
              <a:solidFill>
                <a:srgbClr val="0000FF"/>
              </a:solidFill>
            </a:endParaRPr>
          </a:p>
          <a:p>
            <a:pPr>
              <a:spcAft>
                <a:spcPts val="600"/>
              </a:spcAft>
              <a:buFont typeface="Arial" pitchFamily="34" charset="0"/>
              <a:buChar char="•"/>
            </a:pPr>
            <a:r>
              <a:rPr lang="en-US" sz="3200" smtClean="0">
                <a:solidFill>
                  <a:srgbClr val="C00000"/>
                </a:solidFill>
                <a:latin typeface="Times New Roman" pitchFamily="18" charset="0"/>
                <a:cs typeface="Times New Roman" pitchFamily="18" charset="0"/>
              </a:rPr>
              <a:t>Nhóm </a:t>
            </a:r>
            <a:r>
              <a:rPr lang="en-US" sz="3200" smtClean="0">
                <a:solidFill>
                  <a:srgbClr val="C00000"/>
                </a:solidFill>
                <a:latin typeface="Times New Roman" pitchFamily="18" charset="0"/>
                <a:cs typeface="Times New Roman" pitchFamily="18" charset="0"/>
              </a:rPr>
              <a:t>TPT</a:t>
            </a:r>
            <a:r>
              <a:rPr lang="en-US" sz="3200" smtClean="0">
                <a:solidFill>
                  <a:srgbClr val="C00000"/>
                </a:solidFill>
                <a:latin typeface="Times New Roman" pitchFamily="18" charset="0"/>
                <a:cs typeface="Times New Roman" pitchFamily="18" charset="0"/>
              </a:rPr>
              <a:t>: </a:t>
            </a:r>
            <a:r>
              <a:rPr lang="en-US" sz="3200" smtClean="0">
                <a:solidFill>
                  <a:srgbClr val="C00000"/>
                </a:solidFill>
                <a:latin typeface="Times New Roman" pitchFamily="18" charset="0"/>
                <a:cs typeface="Times New Roman" pitchFamily="18" charset="0"/>
              </a:rPr>
              <a:t>Nêu những khó khăn khi thực hiện giáo dục kỉ luật tích cực học sinh:</a:t>
            </a:r>
          </a:p>
          <a:p>
            <a:pPr>
              <a:spcAft>
                <a:spcPts val="600"/>
              </a:spcAft>
              <a:buFont typeface="Arial" pitchFamily="34" charset="0"/>
              <a:buChar char="•"/>
            </a:pPr>
            <a:r>
              <a:rPr lang="en-US" sz="3200" b="0" smtClean="0">
                <a:latin typeface="Times New Roman" pitchFamily="18" charset="0"/>
                <a:cs typeface="Times New Roman" pitchFamily="18" charset="0"/>
              </a:rPr>
              <a:t> </a:t>
            </a:r>
            <a:r>
              <a:rPr lang="es-ES_tradnl" sz="3200" dirty="0" err="1" smtClean="0">
                <a:latin typeface="Times New Roman" pitchFamily="18" charset="0"/>
                <a:cs typeface="Times New Roman" pitchFamily="18" charset="0"/>
              </a:rPr>
              <a:t>Khái</a:t>
            </a:r>
            <a:r>
              <a:rPr lang="es-ES_tradnl" sz="3200" dirty="0" smtClean="0">
                <a:latin typeface="Times New Roman" pitchFamily="18" charset="0"/>
                <a:cs typeface="Times New Roman" pitchFamily="18" charset="0"/>
              </a:rPr>
              <a:t> </a:t>
            </a:r>
            <a:r>
              <a:rPr lang="es-ES_tradnl" sz="3200" dirty="0" err="1" smtClean="0">
                <a:latin typeface="Times New Roman" pitchFamily="18" charset="0"/>
                <a:cs typeface="Times New Roman" pitchFamily="18" charset="0"/>
              </a:rPr>
              <a:t>niệm</a:t>
            </a:r>
            <a:r>
              <a:rPr lang="es-ES_tradnl" sz="3200" dirty="0" smtClean="0">
                <a:latin typeface="Times New Roman" pitchFamily="18" charset="0"/>
                <a:cs typeface="Times New Roman" pitchFamily="18" charset="0"/>
              </a:rPr>
              <a:t> </a:t>
            </a:r>
            <a:r>
              <a:rPr lang="es-ES_tradnl" sz="3200" dirty="0" err="1" smtClean="0">
                <a:latin typeface="Times New Roman" pitchFamily="18" charset="0"/>
                <a:cs typeface="Times New Roman" pitchFamily="18" charset="0"/>
              </a:rPr>
              <a:t>kỷ</a:t>
            </a:r>
            <a:r>
              <a:rPr lang="es-ES_tradnl" sz="3200" dirty="0" smtClean="0">
                <a:latin typeface="Times New Roman" pitchFamily="18" charset="0"/>
                <a:cs typeface="Times New Roman" pitchFamily="18" charset="0"/>
              </a:rPr>
              <a:t> </a:t>
            </a:r>
            <a:r>
              <a:rPr lang="es-ES_tradnl" sz="3200" dirty="0" err="1" smtClean="0">
                <a:latin typeface="Times New Roman" pitchFamily="18" charset="0"/>
                <a:cs typeface="Times New Roman" pitchFamily="18" charset="0"/>
              </a:rPr>
              <a:t>luật</a:t>
            </a:r>
            <a:r>
              <a:rPr lang="es-ES_tradnl" sz="3200" dirty="0" smtClean="0">
                <a:latin typeface="Times New Roman" pitchFamily="18" charset="0"/>
                <a:cs typeface="Times New Roman" pitchFamily="18" charset="0"/>
              </a:rPr>
              <a:t> </a:t>
            </a:r>
            <a:r>
              <a:rPr lang="es-ES_tradnl" sz="3200" dirty="0" err="1" smtClean="0">
                <a:latin typeface="Times New Roman" pitchFamily="18" charset="0"/>
                <a:cs typeface="Times New Roman" pitchFamily="18" charset="0"/>
              </a:rPr>
              <a:t>tích</a:t>
            </a:r>
            <a:r>
              <a:rPr lang="es-ES_tradnl" sz="3200" dirty="0" smtClean="0">
                <a:latin typeface="Times New Roman" pitchFamily="18" charset="0"/>
                <a:cs typeface="Times New Roman" pitchFamily="18" charset="0"/>
              </a:rPr>
              <a:t> </a:t>
            </a:r>
            <a:r>
              <a:rPr lang="es-ES_tradnl" sz="3200" dirty="0" err="1" smtClean="0">
                <a:latin typeface="Times New Roman" pitchFamily="18" charset="0"/>
                <a:cs typeface="Times New Roman" pitchFamily="18" charset="0"/>
              </a:rPr>
              <a:t>cực</a:t>
            </a:r>
            <a:r>
              <a:rPr lang="es-ES_tradnl" sz="3200" dirty="0" smtClean="0">
                <a:latin typeface="Times New Roman" pitchFamily="18" charset="0"/>
                <a:cs typeface="Times New Roman" pitchFamily="18" charset="0"/>
              </a:rPr>
              <a:t> </a:t>
            </a:r>
            <a:r>
              <a:rPr lang="es-ES_tradnl" sz="3200" dirty="0" err="1" smtClean="0">
                <a:latin typeface="Times New Roman" pitchFamily="18" charset="0"/>
                <a:cs typeface="Times New Roman" pitchFamily="18" charset="0"/>
              </a:rPr>
              <a:t>chưa</a:t>
            </a:r>
            <a:r>
              <a:rPr lang="es-ES_tradnl" sz="3200" dirty="0" smtClean="0">
                <a:latin typeface="Times New Roman" pitchFamily="18" charset="0"/>
                <a:cs typeface="Times New Roman" pitchFamily="18" charset="0"/>
              </a:rPr>
              <a:t> </a:t>
            </a:r>
            <a:r>
              <a:rPr lang="es-ES_tradnl" sz="3200" dirty="0" err="1" smtClean="0">
                <a:latin typeface="Times New Roman" pitchFamily="18" charset="0"/>
                <a:cs typeface="Times New Roman" pitchFamily="18" charset="0"/>
              </a:rPr>
              <a:t>được</a:t>
            </a:r>
            <a:r>
              <a:rPr lang="es-ES_tradnl" sz="3200" dirty="0" smtClean="0">
                <a:latin typeface="Times New Roman" pitchFamily="18" charset="0"/>
                <a:cs typeface="Times New Roman" pitchFamily="18" charset="0"/>
              </a:rPr>
              <a:t> </a:t>
            </a:r>
            <a:r>
              <a:rPr lang="es-ES_tradnl" sz="3200" dirty="0" err="1" smtClean="0">
                <a:latin typeface="Times New Roman" pitchFamily="18" charset="0"/>
                <a:cs typeface="Times New Roman" pitchFamily="18" charset="0"/>
              </a:rPr>
              <a:t>phổ</a:t>
            </a:r>
            <a:r>
              <a:rPr lang="es-ES_tradnl" sz="3200" dirty="0" smtClean="0">
                <a:latin typeface="Times New Roman" pitchFamily="18" charset="0"/>
                <a:cs typeface="Times New Roman" pitchFamily="18" charset="0"/>
              </a:rPr>
              <a:t> </a:t>
            </a:r>
            <a:r>
              <a:rPr lang="es-ES_tradnl" sz="3200" dirty="0" err="1" smtClean="0">
                <a:latin typeface="Times New Roman" pitchFamily="18" charset="0"/>
                <a:cs typeface="Times New Roman" pitchFamily="18" charset="0"/>
              </a:rPr>
              <a:t>biến</a:t>
            </a:r>
            <a:r>
              <a:rPr lang="es-ES_tradnl" sz="3200" dirty="0" smtClean="0">
                <a:latin typeface="Times New Roman" pitchFamily="18" charset="0"/>
                <a:cs typeface="Times New Roman" pitchFamily="18" charset="0"/>
              </a:rPr>
              <a:t> </a:t>
            </a:r>
            <a:r>
              <a:rPr lang="es-ES_tradnl" sz="3200" dirty="0" err="1" smtClean="0">
                <a:latin typeface="Times New Roman" pitchFamily="18" charset="0"/>
                <a:cs typeface="Times New Roman" pitchFamily="18" charset="0"/>
              </a:rPr>
              <a:t>và</a:t>
            </a:r>
            <a:r>
              <a:rPr lang="es-ES_tradnl" sz="3200" dirty="0" smtClean="0">
                <a:latin typeface="Times New Roman" pitchFamily="18" charset="0"/>
                <a:cs typeface="Times New Roman" pitchFamily="18" charset="0"/>
              </a:rPr>
              <a:t> </a:t>
            </a:r>
            <a:r>
              <a:rPr lang="es-ES_tradnl" sz="3200" dirty="0" err="1" smtClean="0">
                <a:latin typeface="Times New Roman" pitchFamily="18" charset="0"/>
                <a:cs typeface="Times New Roman" pitchFamily="18" charset="0"/>
              </a:rPr>
              <a:t>hiểu</a:t>
            </a:r>
            <a:r>
              <a:rPr lang="es-ES_tradnl" sz="3200" dirty="0" smtClean="0">
                <a:latin typeface="Times New Roman" pitchFamily="18" charset="0"/>
                <a:cs typeface="Times New Roman" pitchFamily="18" charset="0"/>
              </a:rPr>
              <a:t> </a:t>
            </a:r>
            <a:r>
              <a:rPr lang="es-ES_tradnl" sz="3200" dirty="0" err="1" smtClean="0">
                <a:latin typeface="Times New Roman" pitchFamily="18" charset="0"/>
                <a:cs typeface="Times New Roman" pitchFamily="18" charset="0"/>
              </a:rPr>
              <a:t>đúng</a:t>
            </a:r>
            <a:r>
              <a:rPr lang="es-ES_tradnl" sz="3200" dirty="0" smtClean="0">
                <a:latin typeface="Times New Roman" pitchFamily="18" charset="0"/>
                <a:cs typeface="Times New Roman" pitchFamily="18" charset="0"/>
              </a:rPr>
              <a:t>:  </a:t>
            </a:r>
            <a:r>
              <a:rPr lang="es-ES_tradnl" sz="3200" b="0" dirty="0" err="1">
                <a:latin typeface="Times New Roman" pitchFamily="18" charset="0"/>
                <a:cs typeface="Times New Roman" pitchFamily="18" charset="0"/>
              </a:rPr>
              <a:t>M</a:t>
            </a:r>
            <a:r>
              <a:rPr lang="es-ES_tradnl" sz="3200" b="0" dirty="0" err="1" smtClean="0">
                <a:latin typeface="Times New Roman" pitchFamily="18" charset="0"/>
                <a:cs typeface="Times New Roman" pitchFamily="18" charset="0"/>
              </a:rPr>
              <a:t>ột</a:t>
            </a:r>
            <a:r>
              <a:rPr lang="es-ES_tradnl" sz="3200" b="0" dirty="0" smtClean="0">
                <a:latin typeface="Times New Roman" pitchFamily="18" charset="0"/>
                <a:cs typeface="Times New Roman" pitchFamily="18" charset="0"/>
              </a:rPr>
              <a:t> </a:t>
            </a:r>
            <a:r>
              <a:rPr lang="es-ES_tradnl" sz="3200" b="0" dirty="0" err="1" smtClean="0">
                <a:latin typeface="Times New Roman" pitchFamily="18" charset="0"/>
                <a:cs typeface="Times New Roman" pitchFamily="18" charset="0"/>
              </a:rPr>
              <a:t>số</a:t>
            </a:r>
            <a:r>
              <a:rPr lang="es-ES_tradnl" sz="3200" b="0" dirty="0" smtClean="0">
                <a:latin typeface="Times New Roman" pitchFamily="18" charset="0"/>
                <a:cs typeface="Times New Roman" pitchFamily="18" charset="0"/>
              </a:rPr>
              <a:t> GV, CBQL </a:t>
            </a:r>
            <a:r>
              <a:rPr lang="es-ES_tradnl" sz="3200" b="0" dirty="0" err="1" smtClean="0">
                <a:latin typeface="Times New Roman" pitchFamily="18" charset="0"/>
                <a:cs typeface="Times New Roman" pitchFamily="18" charset="0"/>
              </a:rPr>
              <a:t>giáo</a:t>
            </a:r>
            <a:r>
              <a:rPr lang="es-ES_tradnl" sz="3200" b="0" dirty="0" smtClean="0">
                <a:latin typeface="Times New Roman" pitchFamily="18" charset="0"/>
                <a:cs typeface="Times New Roman" pitchFamily="18" charset="0"/>
              </a:rPr>
              <a:t> </a:t>
            </a:r>
            <a:r>
              <a:rPr lang="es-ES_tradnl" sz="3200" b="0" dirty="0" err="1" smtClean="0">
                <a:latin typeface="Times New Roman" pitchFamily="18" charset="0"/>
                <a:cs typeface="Times New Roman" pitchFamily="18" charset="0"/>
              </a:rPr>
              <a:t>dục</a:t>
            </a:r>
            <a:r>
              <a:rPr lang="es-ES_tradnl" sz="3200" b="0" dirty="0" smtClean="0">
                <a:latin typeface="Times New Roman" pitchFamily="18" charset="0"/>
                <a:cs typeface="Times New Roman" pitchFamily="18" charset="0"/>
              </a:rPr>
              <a:t>, </a:t>
            </a:r>
            <a:r>
              <a:rPr lang="es-ES_tradnl" sz="3200" b="0" dirty="0" err="1" smtClean="0">
                <a:latin typeface="Times New Roman" pitchFamily="18" charset="0"/>
                <a:cs typeface="Times New Roman" pitchFamily="18" charset="0"/>
              </a:rPr>
              <a:t>phụ</a:t>
            </a:r>
            <a:r>
              <a:rPr lang="es-ES_tradnl" sz="3200" b="0" dirty="0" smtClean="0">
                <a:latin typeface="Times New Roman" pitchFamily="18" charset="0"/>
                <a:cs typeface="Times New Roman" pitchFamily="18" charset="0"/>
              </a:rPr>
              <a:t> </a:t>
            </a:r>
            <a:r>
              <a:rPr lang="es-ES_tradnl" sz="3200" b="0" dirty="0" err="1" smtClean="0">
                <a:latin typeface="Times New Roman" pitchFamily="18" charset="0"/>
                <a:cs typeface="Times New Roman" pitchFamily="18" charset="0"/>
              </a:rPr>
              <a:t>huynh</a:t>
            </a:r>
            <a:r>
              <a:rPr lang="es-ES_tradnl" sz="3200" b="0" dirty="0" smtClean="0">
                <a:latin typeface="Times New Roman" pitchFamily="18" charset="0"/>
                <a:cs typeface="Times New Roman" pitchFamily="18" charset="0"/>
              </a:rPr>
              <a:t> </a:t>
            </a:r>
            <a:r>
              <a:rPr lang="es-ES_tradnl" sz="3200" b="0" dirty="0" err="1" smtClean="0">
                <a:latin typeface="Times New Roman" pitchFamily="18" charset="0"/>
                <a:cs typeface="Times New Roman" pitchFamily="18" charset="0"/>
              </a:rPr>
              <a:t>cho</a:t>
            </a:r>
            <a:r>
              <a:rPr lang="es-ES_tradnl" sz="3200" b="0" dirty="0" smtClean="0">
                <a:latin typeface="Times New Roman" pitchFamily="18" charset="0"/>
                <a:cs typeface="Times New Roman" pitchFamily="18" charset="0"/>
              </a:rPr>
              <a:t> </a:t>
            </a:r>
            <a:r>
              <a:rPr lang="es-ES_tradnl" sz="3200" b="0" dirty="0" err="1" smtClean="0">
                <a:latin typeface="Times New Roman" pitchFamily="18" charset="0"/>
                <a:cs typeface="Times New Roman" pitchFamily="18" charset="0"/>
              </a:rPr>
              <a:t>rằng</a:t>
            </a:r>
            <a:r>
              <a:rPr lang="es-ES_tradnl" sz="3200" b="0" dirty="0" smtClean="0">
                <a:latin typeface="Times New Roman" pitchFamily="18" charset="0"/>
                <a:cs typeface="Times New Roman" pitchFamily="18" charset="0"/>
              </a:rPr>
              <a:t> </a:t>
            </a:r>
            <a:r>
              <a:rPr lang="es-ES_tradnl" sz="3200" b="0" dirty="0" err="1" smtClean="0">
                <a:latin typeface="Times New Roman" pitchFamily="18" charset="0"/>
                <a:cs typeface="Times New Roman" pitchFamily="18" charset="0"/>
              </a:rPr>
              <a:t>tôn</a:t>
            </a:r>
            <a:r>
              <a:rPr lang="es-ES_tradnl" sz="3200" b="0" dirty="0" smtClean="0">
                <a:latin typeface="Times New Roman" pitchFamily="18" charset="0"/>
                <a:cs typeface="Times New Roman" pitchFamily="18" charset="0"/>
              </a:rPr>
              <a:t> </a:t>
            </a:r>
            <a:r>
              <a:rPr lang="es-ES_tradnl" sz="3200" b="0" dirty="0" err="1" smtClean="0">
                <a:latin typeface="Times New Roman" pitchFamily="18" charset="0"/>
                <a:cs typeface="Times New Roman" pitchFamily="18" charset="0"/>
              </a:rPr>
              <a:t>trọng</a:t>
            </a:r>
            <a:r>
              <a:rPr lang="es-ES_tradnl" sz="3200" b="0" dirty="0" smtClean="0">
                <a:latin typeface="Times New Roman" pitchFamily="18" charset="0"/>
                <a:cs typeface="Times New Roman" pitchFamily="18" charset="0"/>
              </a:rPr>
              <a:t> QTE </a:t>
            </a:r>
            <a:r>
              <a:rPr lang="es-ES_tradnl" sz="3200" b="0" dirty="0" err="1" smtClean="0">
                <a:latin typeface="Times New Roman" pitchFamily="18" charset="0"/>
                <a:cs typeface="Times New Roman" pitchFamily="18" charset="0"/>
              </a:rPr>
              <a:t>và</a:t>
            </a:r>
            <a:r>
              <a:rPr lang="es-ES_tradnl" sz="3200" b="0" dirty="0" smtClean="0">
                <a:latin typeface="Times New Roman" pitchFamily="18" charset="0"/>
                <a:cs typeface="Times New Roman" pitchFamily="18" charset="0"/>
              </a:rPr>
              <a:t> KLTC </a:t>
            </a:r>
            <a:r>
              <a:rPr lang="es-ES_tradnl" sz="3200" b="0" dirty="0" err="1" smtClean="0">
                <a:latin typeface="Times New Roman" pitchFamily="18" charset="0"/>
                <a:cs typeface="Times New Roman" pitchFamily="18" charset="0"/>
              </a:rPr>
              <a:t>là</a:t>
            </a:r>
            <a:r>
              <a:rPr lang="es-ES_tradnl" sz="3200" b="0" dirty="0" smtClean="0">
                <a:latin typeface="Times New Roman" pitchFamily="18" charset="0"/>
                <a:cs typeface="Times New Roman" pitchFamily="18" charset="0"/>
              </a:rPr>
              <a:t> </a:t>
            </a:r>
            <a:r>
              <a:rPr lang="es-ES_tradnl" sz="3200" b="0" dirty="0" err="1" smtClean="0">
                <a:latin typeface="Times New Roman" pitchFamily="18" charset="0"/>
                <a:cs typeface="Times New Roman" pitchFamily="18" charset="0"/>
              </a:rPr>
              <a:t>để</a:t>
            </a:r>
            <a:r>
              <a:rPr lang="es-ES_tradnl" sz="3200" b="0" dirty="0" smtClean="0">
                <a:latin typeface="Times New Roman" pitchFamily="18" charset="0"/>
                <a:cs typeface="Times New Roman" pitchFamily="18" charset="0"/>
              </a:rPr>
              <a:t> </a:t>
            </a:r>
            <a:r>
              <a:rPr lang="es-ES_tradnl" sz="3200" b="0" dirty="0" err="1" smtClean="0">
                <a:latin typeface="Times New Roman" pitchFamily="18" charset="0"/>
                <a:cs typeface="Times New Roman" pitchFamily="18" charset="0"/>
              </a:rPr>
              <a:t>cho</a:t>
            </a:r>
            <a:r>
              <a:rPr lang="es-ES_tradnl" sz="3200" b="0" dirty="0" smtClean="0">
                <a:latin typeface="Times New Roman" pitchFamily="18" charset="0"/>
                <a:cs typeface="Times New Roman" pitchFamily="18" charset="0"/>
              </a:rPr>
              <a:t> </a:t>
            </a:r>
            <a:r>
              <a:rPr lang="es-ES_tradnl" sz="3200" b="0" dirty="0" err="1" smtClean="0">
                <a:latin typeface="Times New Roman" pitchFamily="18" charset="0"/>
                <a:cs typeface="Times New Roman" pitchFamily="18" charset="0"/>
              </a:rPr>
              <a:t>trẻ</a:t>
            </a:r>
            <a:r>
              <a:rPr lang="es-ES_tradnl" sz="3200" b="0" dirty="0" smtClean="0">
                <a:latin typeface="Times New Roman" pitchFamily="18" charset="0"/>
                <a:cs typeface="Times New Roman" pitchFamily="18" charset="0"/>
              </a:rPr>
              <a:t> </a:t>
            </a:r>
            <a:r>
              <a:rPr lang="es-ES_tradnl" sz="3200" b="0" dirty="0" err="1" smtClean="0">
                <a:latin typeface="Times New Roman" pitchFamily="18" charset="0"/>
                <a:cs typeface="Times New Roman" pitchFamily="18" charset="0"/>
              </a:rPr>
              <a:t>tự</a:t>
            </a:r>
            <a:r>
              <a:rPr lang="es-ES_tradnl" sz="3200" b="0" dirty="0" smtClean="0">
                <a:latin typeface="Times New Roman" pitchFamily="18" charset="0"/>
                <a:cs typeface="Times New Roman" pitchFamily="18" charset="0"/>
              </a:rPr>
              <a:t> do </a:t>
            </a:r>
            <a:r>
              <a:rPr lang="es-ES_tradnl" sz="3200" b="0" dirty="0" err="1" smtClean="0">
                <a:latin typeface="Times New Roman" pitchFamily="18" charset="0"/>
                <a:cs typeface="Times New Roman" pitchFamily="18" charset="0"/>
              </a:rPr>
              <a:t>muốn</a:t>
            </a:r>
            <a:r>
              <a:rPr lang="es-ES_tradnl" sz="3200" b="0" dirty="0" smtClean="0">
                <a:latin typeface="Times New Roman" pitchFamily="18" charset="0"/>
                <a:cs typeface="Times New Roman" pitchFamily="18" charset="0"/>
              </a:rPr>
              <a:t> </a:t>
            </a:r>
            <a:r>
              <a:rPr lang="es-ES_tradnl" sz="3200" b="0" dirty="0" err="1" smtClean="0">
                <a:latin typeface="Times New Roman" pitchFamily="18" charset="0"/>
                <a:cs typeface="Times New Roman" pitchFamily="18" charset="0"/>
              </a:rPr>
              <a:t>làm</a:t>
            </a:r>
            <a:r>
              <a:rPr lang="es-ES_tradnl" sz="3200" b="0" dirty="0" smtClean="0">
                <a:latin typeface="Times New Roman" pitchFamily="18" charset="0"/>
                <a:cs typeface="Times New Roman" pitchFamily="18" charset="0"/>
              </a:rPr>
              <a:t> </a:t>
            </a:r>
            <a:r>
              <a:rPr lang="es-ES_tradnl" sz="3200" b="0" dirty="0" err="1" smtClean="0">
                <a:latin typeface="Times New Roman" pitchFamily="18" charset="0"/>
                <a:cs typeface="Times New Roman" pitchFamily="18" charset="0"/>
              </a:rPr>
              <a:t>gì</a:t>
            </a:r>
            <a:r>
              <a:rPr lang="es-ES_tradnl" sz="3200" b="0" dirty="0" smtClean="0">
                <a:latin typeface="Times New Roman" pitchFamily="18" charset="0"/>
                <a:cs typeface="Times New Roman" pitchFamily="18" charset="0"/>
              </a:rPr>
              <a:t> </a:t>
            </a:r>
            <a:r>
              <a:rPr lang="es-ES_tradnl" sz="3200" b="0" dirty="0" err="1" smtClean="0">
                <a:latin typeface="Times New Roman" pitchFamily="18" charset="0"/>
                <a:cs typeface="Times New Roman" pitchFamily="18" charset="0"/>
              </a:rPr>
              <a:t>thì</a:t>
            </a:r>
            <a:r>
              <a:rPr lang="es-ES_tradnl" sz="3200" b="0" dirty="0" smtClean="0">
                <a:latin typeface="Times New Roman" pitchFamily="18" charset="0"/>
                <a:cs typeface="Times New Roman" pitchFamily="18" charset="0"/>
              </a:rPr>
              <a:t> </a:t>
            </a:r>
            <a:r>
              <a:rPr lang="es-ES_tradnl" sz="3200" b="0" dirty="0" err="1" smtClean="0">
                <a:latin typeface="Times New Roman" pitchFamily="18" charset="0"/>
                <a:cs typeface="Times New Roman" pitchFamily="18" charset="0"/>
              </a:rPr>
              <a:t>làm</a:t>
            </a:r>
            <a:r>
              <a:rPr lang="es-ES_tradnl" sz="3200" b="0" dirty="0" smtClean="0">
                <a:latin typeface="Times New Roman" pitchFamily="18" charset="0"/>
                <a:cs typeface="Times New Roman" pitchFamily="18" charset="0"/>
              </a:rPr>
              <a:t> </a:t>
            </a:r>
            <a:r>
              <a:rPr lang="es-ES_tradnl" sz="3200" b="0" dirty="0" err="1" smtClean="0">
                <a:latin typeface="Times New Roman" pitchFamily="18" charset="0"/>
                <a:cs typeface="Times New Roman" pitchFamily="18" charset="0"/>
              </a:rPr>
              <a:t>và</a:t>
            </a:r>
            <a:r>
              <a:rPr lang="es-ES_tradnl" sz="3200" b="0" dirty="0" smtClean="0">
                <a:latin typeface="Times New Roman" pitchFamily="18" charset="0"/>
                <a:cs typeface="Times New Roman" pitchFamily="18" charset="0"/>
              </a:rPr>
              <a:t> </a:t>
            </a:r>
            <a:r>
              <a:rPr lang="es-ES_tradnl" sz="3200" b="0" dirty="0" err="1" smtClean="0">
                <a:latin typeface="Times New Roman" pitchFamily="18" charset="0"/>
                <a:cs typeface="Times New Roman" pitchFamily="18" charset="0"/>
              </a:rPr>
              <a:t>điều</a:t>
            </a:r>
            <a:r>
              <a:rPr lang="es-ES_tradnl" sz="3200" b="0" dirty="0" smtClean="0">
                <a:latin typeface="Times New Roman" pitchFamily="18" charset="0"/>
                <a:cs typeface="Times New Roman" pitchFamily="18" charset="0"/>
              </a:rPr>
              <a:t> </a:t>
            </a:r>
            <a:r>
              <a:rPr lang="es-ES_tradnl" sz="3200" b="0" dirty="0" err="1" smtClean="0">
                <a:latin typeface="Times New Roman" pitchFamily="18" charset="0"/>
                <a:cs typeface="Times New Roman" pitchFamily="18" charset="0"/>
              </a:rPr>
              <a:t>này</a:t>
            </a:r>
            <a:r>
              <a:rPr lang="es-ES_tradnl" sz="3200" b="0" dirty="0" smtClean="0">
                <a:latin typeface="Times New Roman" pitchFamily="18" charset="0"/>
                <a:cs typeface="Times New Roman" pitchFamily="18" charset="0"/>
              </a:rPr>
              <a:t> </a:t>
            </a:r>
            <a:r>
              <a:rPr lang="es-ES_tradnl" sz="3200" b="0" dirty="0" err="1" smtClean="0">
                <a:latin typeface="Times New Roman" pitchFamily="18" charset="0"/>
                <a:cs typeface="Times New Roman" pitchFamily="18" charset="0"/>
              </a:rPr>
              <a:t>dẫn</a:t>
            </a:r>
            <a:r>
              <a:rPr lang="es-ES_tradnl" sz="3200" b="0" dirty="0" smtClean="0">
                <a:latin typeface="Times New Roman" pitchFamily="18" charset="0"/>
                <a:cs typeface="Times New Roman" pitchFamily="18" charset="0"/>
              </a:rPr>
              <a:t> </a:t>
            </a:r>
            <a:r>
              <a:rPr lang="es-ES_tradnl" sz="3200" b="0" dirty="0" err="1" smtClean="0">
                <a:latin typeface="Times New Roman" pitchFamily="18" charset="0"/>
                <a:cs typeface="Times New Roman" pitchFamily="18" charset="0"/>
              </a:rPr>
              <a:t>đến</a:t>
            </a:r>
            <a:r>
              <a:rPr lang="es-ES_tradnl" sz="3200" b="0" dirty="0" smtClean="0">
                <a:latin typeface="Times New Roman" pitchFamily="18" charset="0"/>
                <a:cs typeface="Times New Roman" pitchFamily="18" charset="0"/>
              </a:rPr>
              <a:t> </a:t>
            </a:r>
            <a:r>
              <a:rPr lang="es-ES_tradnl" sz="3200" b="0" dirty="0" err="1" smtClean="0">
                <a:latin typeface="Times New Roman" pitchFamily="18" charset="0"/>
                <a:cs typeface="Times New Roman" pitchFamily="18" charset="0"/>
              </a:rPr>
              <a:t>tình</a:t>
            </a:r>
            <a:r>
              <a:rPr lang="es-ES_tradnl" sz="3200" b="0" dirty="0" smtClean="0">
                <a:latin typeface="Times New Roman" pitchFamily="18" charset="0"/>
                <a:cs typeface="Times New Roman" pitchFamily="18" charset="0"/>
              </a:rPr>
              <a:t> </a:t>
            </a:r>
            <a:r>
              <a:rPr lang="es-ES_tradnl" sz="3200" b="0" dirty="0" err="1" smtClean="0">
                <a:latin typeface="Times New Roman" pitchFamily="18" charset="0"/>
                <a:cs typeface="Times New Roman" pitchFamily="18" charset="0"/>
              </a:rPr>
              <a:t>trạng</a:t>
            </a:r>
            <a:r>
              <a:rPr lang="es-ES_tradnl" sz="3200" b="0" dirty="0" smtClean="0">
                <a:latin typeface="Times New Roman" pitchFamily="18" charset="0"/>
                <a:cs typeface="Times New Roman" pitchFamily="18" charset="0"/>
              </a:rPr>
              <a:t> </a:t>
            </a:r>
            <a:r>
              <a:rPr lang="es-ES_tradnl" sz="3200" b="0" dirty="0" err="1" smtClean="0">
                <a:latin typeface="Times New Roman" pitchFamily="18" charset="0"/>
                <a:cs typeface="Times New Roman" pitchFamily="18" charset="0"/>
              </a:rPr>
              <a:t>vô</a:t>
            </a:r>
            <a:r>
              <a:rPr lang="es-ES_tradnl" sz="3200" b="0" dirty="0" smtClean="0">
                <a:latin typeface="Times New Roman" pitchFamily="18" charset="0"/>
                <a:cs typeface="Times New Roman" pitchFamily="18" charset="0"/>
              </a:rPr>
              <a:t> </a:t>
            </a:r>
            <a:r>
              <a:rPr lang="es-ES_tradnl" sz="3200" b="0" dirty="0" err="1" smtClean="0">
                <a:latin typeface="Times New Roman" pitchFamily="18" charset="0"/>
                <a:cs typeface="Times New Roman" pitchFamily="18" charset="0"/>
              </a:rPr>
              <a:t>kỷ</a:t>
            </a:r>
            <a:r>
              <a:rPr lang="es-ES_tradnl" sz="3200" b="0" dirty="0" smtClean="0">
                <a:latin typeface="Times New Roman" pitchFamily="18" charset="0"/>
                <a:cs typeface="Times New Roman" pitchFamily="18" charset="0"/>
              </a:rPr>
              <a:t> </a:t>
            </a:r>
            <a:r>
              <a:rPr lang="es-ES_tradnl" sz="3200" b="0" dirty="0" err="1" smtClean="0">
                <a:latin typeface="Times New Roman" pitchFamily="18" charset="0"/>
                <a:cs typeface="Times New Roman" pitchFamily="18" charset="0"/>
              </a:rPr>
              <a:t>luật</a:t>
            </a:r>
            <a:r>
              <a:rPr lang="es-ES_tradnl" sz="3200" b="0" dirty="0" smtClean="0">
                <a:latin typeface="Times New Roman" pitchFamily="18" charset="0"/>
                <a:cs typeface="Times New Roman" pitchFamily="18" charset="0"/>
              </a:rPr>
              <a:t>.</a:t>
            </a:r>
          </a:p>
          <a:p>
            <a:pPr>
              <a:spcAft>
                <a:spcPts val="600"/>
              </a:spcAft>
              <a:buFont typeface="Arial" pitchFamily="34" charset="0"/>
              <a:buChar char="•"/>
            </a:pPr>
            <a:r>
              <a:rPr lang="es-ES_tradnl" sz="3200" b="0" dirty="0" smtClean="0">
                <a:latin typeface="Times New Roman" pitchFamily="18" charset="0"/>
                <a:cs typeface="Times New Roman" pitchFamily="18" charset="0"/>
              </a:rPr>
              <a:t>  </a:t>
            </a:r>
            <a:r>
              <a:rPr lang="es-ES_tradnl" sz="3200" dirty="0" err="1" smtClean="0">
                <a:latin typeface="Times New Roman" pitchFamily="18" charset="0"/>
                <a:cs typeface="Times New Roman" pitchFamily="18" charset="0"/>
              </a:rPr>
              <a:t>Áp</a:t>
            </a:r>
            <a:r>
              <a:rPr lang="es-ES_tradnl" sz="3200" dirty="0" smtClean="0">
                <a:latin typeface="Times New Roman" pitchFamily="18" charset="0"/>
                <a:cs typeface="Times New Roman" pitchFamily="18" charset="0"/>
              </a:rPr>
              <a:t> </a:t>
            </a:r>
            <a:r>
              <a:rPr lang="es-ES_tradnl" sz="3200" dirty="0" err="1" smtClean="0">
                <a:latin typeface="Times New Roman" pitchFamily="18" charset="0"/>
                <a:cs typeface="Times New Roman" pitchFamily="18" charset="0"/>
              </a:rPr>
              <a:t>lực</a:t>
            </a:r>
            <a:r>
              <a:rPr lang="es-ES_tradnl" sz="3200" dirty="0" smtClean="0">
                <a:latin typeface="Times New Roman" pitchFamily="18" charset="0"/>
                <a:cs typeface="Times New Roman" pitchFamily="18" charset="0"/>
              </a:rPr>
              <a:t> </a:t>
            </a:r>
            <a:r>
              <a:rPr lang="es-ES_tradnl" sz="3200" dirty="0" err="1" smtClean="0">
                <a:latin typeface="Times New Roman" pitchFamily="18" charset="0"/>
                <a:cs typeface="Times New Roman" pitchFamily="18" charset="0"/>
              </a:rPr>
              <a:t>công</a:t>
            </a:r>
            <a:r>
              <a:rPr lang="es-ES_tradnl" sz="3200" dirty="0" smtClean="0">
                <a:latin typeface="Times New Roman" pitchFamily="18" charset="0"/>
                <a:cs typeface="Times New Roman" pitchFamily="18" charset="0"/>
              </a:rPr>
              <a:t> </a:t>
            </a:r>
            <a:r>
              <a:rPr lang="es-ES_tradnl" sz="3200" dirty="0" err="1" smtClean="0">
                <a:latin typeface="Times New Roman" pitchFamily="18" charset="0"/>
                <a:cs typeface="Times New Roman" pitchFamily="18" charset="0"/>
              </a:rPr>
              <a:t>việc</a:t>
            </a:r>
            <a:r>
              <a:rPr lang="es-ES_tradnl" sz="3200" dirty="0" smtClean="0">
                <a:latin typeface="Times New Roman" pitchFamily="18" charset="0"/>
                <a:cs typeface="Times New Roman" pitchFamily="18" charset="0"/>
              </a:rPr>
              <a:t>:   </a:t>
            </a:r>
            <a:r>
              <a:rPr lang="es-ES_tradnl" sz="3200" b="0" dirty="0" err="1">
                <a:latin typeface="Times New Roman" pitchFamily="18" charset="0"/>
                <a:cs typeface="Times New Roman" pitchFamily="18" charset="0"/>
              </a:rPr>
              <a:t>K</a:t>
            </a:r>
            <a:r>
              <a:rPr lang="es-ES_tradnl" sz="3200" b="0" dirty="0" err="1" smtClean="0">
                <a:latin typeface="Times New Roman" pitchFamily="18" charset="0"/>
                <a:cs typeface="Times New Roman" pitchFamily="18" charset="0"/>
              </a:rPr>
              <a:t>hiến</a:t>
            </a:r>
            <a:r>
              <a:rPr lang="es-ES_tradnl" sz="3200" b="0" dirty="0" smtClean="0">
                <a:latin typeface="Times New Roman" pitchFamily="18" charset="0"/>
                <a:cs typeface="Times New Roman" pitchFamily="18" charset="0"/>
              </a:rPr>
              <a:t> </a:t>
            </a:r>
            <a:r>
              <a:rPr lang="es-ES_tradnl" sz="3200" b="0" dirty="0" err="1" smtClean="0">
                <a:latin typeface="Times New Roman" pitchFamily="18" charset="0"/>
                <a:cs typeface="Times New Roman" pitchFamily="18" charset="0"/>
              </a:rPr>
              <a:t>cho</a:t>
            </a:r>
            <a:r>
              <a:rPr lang="es-ES_tradnl" sz="3200" b="0" dirty="0" smtClean="0">
                <a:latin typeface="Times New Roman" pitchFamily="18" charset="0"/>
                <a:cs typeface="Times New Roman" pitchFamily="18" charset="0"/>
              </a:rPr>
              <a:t> GV </a:t>
            </a:r>
            <a:r>
              <a:rPr lang="es-ES_tradnl" sz="3200" b="0" dirty="0" err="1" smtClean="0">
                <a:latin typeface="Times New Roman" pitchFamily="18" charset="0"/>
                <a:cs typeface="Times New Roman" pitchFamily="18" charset="0"/>
              </a:rPr>
              <a:t>không</a:t>
            </a:r>
            <a:r>
              <a:rPr lang="es-ES_tradnl" sz="3200" b="0" dirty="0" smtClean="0">
                <a:latin typeface="Times New Roman" pitchFamily="18" charset="0"/>
                <a:cs typeface="Times New Roman" pitchFamily="18" charset="0"/>
              </a:rPr>
              <a:t> </a:t>
            </a:r>
            <a:r>
              <a:rPr lang="es-ES_tradnl" sz="3200" b="0" dirty="0" err="1" smtClean="0">
                <a:latin typeface="Times New Roman" pitchFamily="18" charset="0"/>
                <a:cs typeface="Times New Roman" pitchFamily="18" charset="0"/>
              </a:rPr>
              <a:t>đủ</a:t>
            </a:r>
            <a:r>
              <a:rPr lang="es-ES_tradnl" sz="3200" b="0" dirty="0" smtClean="0">
                <a:latin typeface="Times New Roman" pitchFamily="18" charset="0"/>
                <a:cs typeface="Times New Roman" pitchFamily="18" charset="0"/>
              </a:rPr>
              <a:t> </a:t>
            </a:r>
            <a:r>
              <a:rPr lang="es-ES_tradnl" sz="3200" b="0" dirty="0" err="1" smtClean="0">
                <a:latin typeface="Times New Roman" pitchFamily="18" charset="0"/>
                <a:cs typeface="Times New Roman" pitchFamily="18" charset="0"/>
              </a:rPr>
              <a:t>kiên</a:t>
            </a:r>
            <a:r>
              <a:rPr lang="es-ES_tradnl" sz="3200" b="0" dirty="0" smtClean="0">
                <a:latin typeface="Times New Roman" pitchFamily="18" charset="0"/>
                <a:cs typeface="Times New Roman" pitchFamily="18" charset="0"/>
              </a:rPr>
              <a:t> </a:t>
            </a:r>
            <a:r>
              <a:rPr lang="es-ES_tradnl" sz="3200" b="0" dirty="0" err="1" smtClean="0">
                <a:latin typeface="Times New Roman" pitchFamily="18" charset="0"/>
                <a:cs typeface="Times New Roman" pitchFamily="18" charset="0"/>
              </a:rPr>
              <a:t>nhẫn</a:t>
            </a:r>
            <a:r>
              <a:rPr lang="es-ES_tradnl" sz="3200" b="0" dirty="0" smtClean="0">
                <a:latin typeface="Times New Roman" pitchFamily="18" charset="0"/>
                <a:cs typeface="Times New Roman" pitchFamily="18" charset="0"/>
              </a:rPr>
              <a:t>, </a:t>
            </a:r>
            <a:r>
              <a:rPr lang="es-ES_tradnl" sz="3200" b="0" dirty="0" err="1" smtClean="0">
                <a:latin typeface="Times New Roman" pitchFamily="18" charset="0"/>
                <a:cs typeface="Times New Roman" pitchFamily="18" charset="0"/>
              </a:rPr>
              <a:t>nôn</a:t>
            </a:r>
            <a:r>
              <a:rPr lang="es-ES_tradnl" sz="3200" b="0" dirty="0" smtClean="0">
                <a:latin typeface="Times New Roman" pitchFamily="18" charset="0"/>
                <a:cs typeface="Times New Roman" pitchFamily="18" charset="0"/>
              </a:rPr>
              <a:t> </a:t>
            </a:r>
            <a:r>
              <a:rPr lang="es-ES_tradnl" sz="3200" b="0" dirty="0" err="1" smtClean="0">
                <a:latin typeface="Times New Roman" pitchFamily="18" charset="0"/>
                <a:cs typeface="Times New Roman" pitchFamily="18" charset="0"/>
              </a:rPr>
              <a:t>nóng</a:t>
            </a:r>
            <a:r>
              <a:rPr lang="es-ES_tradnl" sz="3200" b="0" dirty="0" smtClean="0">
                <a:latin typeface="Times New Roman" pitchFamily="18" charset="0"/>
                <a:cs typeface="Times New Roman" pitchFamily="18" charset="0"/>
              </a:rPr>
              <a:t> </a:t>
            </a:r>
            <a:r>
              <a:rPr lang="es-ES_tradnl" sz="3200" b="0" dirty="0" err="1" smtClean="0">
                <a:latin typeface="Times New Roman" pitchFamily="18" charset="0"/>
                <a:cs typeface="Times New Roman" pitchFamily="18" charset="0"/>
              </a:rPr>
              <a:t>giải</a:t>
            </a:r>
            <a:r>
              <a:rPr lang="es-ES_tradnl" sz="3200" b="0" dirty="0" smtClean="0">
                <a:latin typeface="Times New Roman" pitchFamily="18" charset="0"/>
                <a:cs typeface="Times New Roman" pitchFamily="18" charset="0"/>
              </a:rPr>
              <a:t> </a:t>
            </a:r>
            <a:r>
              <a:rPr lang="es-ES_tradnl" sz="3200" b="0" dirty="0" err="1" smtClean="0">
                <a:latin typeface="Times New Roman" pitchFamily="18" charset="0"/>
                <a:cs typeface="Times New Roman" pitchFamily="18" charset="0"/>
              </a:rPr>
              <a:t>quyết</a:t>
            </a:r>
            <a:r>
              <a:rPr lang="es-ES_tradnl" sz="3200" b="0" dirty="0" smtClean="0">
                <a:latin typeface="Times New Roman" pitchFamily="18" charset="0"/>
                <a:cs typeface="Times New Roman" pitchFamily="18" charset="0"/>
              </a:rPr>
              <a:t> </a:t>
            </a:r>
            <a:r>
              <a:rPr lang="es-ES_tradnl" sz="3200" b="0" dirty="0" err="1" smtClean="0">
                <a:latin typeface="Times New Roman" pitchFamily="18" charset="0"/>
                <a:cs typeface="Times New Roman" pitchFamily="18" charset="0"/>
              </a:rPr>
              <a:t>các</a:t>
            </a:r>
            <a:r>
              <a:rPr lang="es-ES_tradnl" sz="3200" b="0" dirty="0" smtClean="0">
                <a:latin typeface="Times New Roman" pitchFamily="18" charset="0"/>
                <a:cs typeface="Times New Roman" pitchFamily="18" charset="0"/>
              </a:rPr>
              <a:t> </a:t>
            </a:r>
            <a:r>
              <a:rPr lang="es-ES_tradnl" sz="3200" b="0" dirty="0" err="1" smtClean="0">
                <a:latin typeface="Times New Roman" pitchFamily="18" charset="0"/>
                <a:cs typeface="Times New Roman" pitchFamily="18" charset="0"/>
              </a:rPr>
              <a:t>vấn</a:t>
            </a:r>
            <a:r>
              <a:rPr lang="es-ES_tradnl" sz="3200" b="0" dirty="0" smtClean="0">
                <a:latin typeface="Times New Roman" pitchFamily="18" charset="0"/>
                <a:cs typeface="Times New Roman" pitchFamily="18" charset="0"/>
              </a:rPr>
              <a:t> </a:t>
            </a:r>
            <a:r>
              <a:rPr lang="es-ES_tradnl" sz="3200" b="0" dirty="0" err="1" smtClean="0">
                <a:latin typeface="Times New Roman" pitchFamily="18" charset="0"/>
                <a:cs typeface="Times New Roman" pitchFamily="18" charset="0"/>
              </a:rPr>
              <a:t>đề</a:t>
            </a:r>
            <a:r>
              <a:rPr lang="es-ES_tradnl" sz="3200" b="0" dirty="0" smtClean="0">
                <a:latin typeface="Times New Roman" pitchFamily="18" charset="0"/>
                <a:cs typeface="Times New Roman" pitchFamily="18" charset="0"/>
              </a:rPr>
              <a:t> </a:t>
            </a:r>
            <a:r>
              <a:rPr lang="es-ES_tradnl" sz="3200" b="0" dirty="0" err="1" smtClean="0">
                <a:latin typeface="Times New Roman" pitchFamily="18" charset="0"/>
                <a:cs typeface="Times New Roman" pitchFamily="18" charset="0"/>
              </a:rPr>
              <a:t>xảy</a:t>
            </a:r>
            <a:r>
              <a:rPr lang="es-ES_tradnl" sz="3200" b="0" dirty="0" smtClean="0">
                <a:latin typeface="Times New Roman" pitchFamily="18" charset="0"/>
                <a:cs typeface="Times New Roman" pitchFamily="18" charset="0"/>
              </a:rPr>
              <a:t> </a:t>
            </a:r>
            <a:r>
              <a:rPr lang="es-ES_tradnl" sz="3200" b="0" dirty="0" err="1" smtClean="0">
                <a:latin typeface="Times New Roman" pitchFamily="18" charset="0"/>
                <a:cs typeface="Times New Roman" pitchFamily="18" charset="0"/>
              </a:rPr>
              <a:t>ra</a:t>
            </a:r>
            <a:r>
              <a:rPr lang="es-ES_tradnl" sz="3200" b="0" dirty="0" smtClean="0">
                <a:latin typeface="Times New Roman" pitchFamily="18" charset="0"/>
                <a:cs typeface="Times New Roman" pitchFamily="18" charset="0"/>
              </a:rPr>
              <a:t> </a:t>
            </a:r>
            <a:r>
              <a:rPr lang="es-ES_tradnl" sz="3200" b="0" dirty="0" err="1" smtClean="0">
                <a:latin typeface="Times New Roman" pitchFamily="18" charset="0"/>
                <a:cs typeface="Times New Roman" pitchFamily="18" charset="0"/>
              </a:rPr>
              <a:t>bằng</a:t>
            </a:r>
            <a:r>
              <a:rPr lang="es-ES_tradnl" sz="3200" b="0" dirty="0" smtClean="0">
                <a:latin typeface="Times New Roman" pitchFamily="18" charset="0"/>
                <a:cs typeface="Times New Roman" pitchFamily="18" charset="0"/>
              </a:rPr>
              <a:t> </a:t>
            </a:r>
            <a:r>
              <a:rPr lang="es-ES_tradnl" sz="3200" b="0" dirty="0" err="1" smtClean="0">
                <a:latin typeface="Times New Roman" pitchFamily="18" charset="0"/>
                <a:cs typeface="Times New Roman" pitchFamily="18" charset="0"/>
              </a:rPr>
              <a:t>cách</a:t>
            </a:r>
            <a:r>
              <a:rPr lang="es-ES_tradnl" sz="3200" b="0" dirty="0" smtClean="0">
                <a:latin typeface="Times New Roman" pitchFamily="18" charset="0"/>
                <a:cs typeface="Times New Roman" pitchFamily="18" charset="0"/>
              </a:rPr>
              <a:t>  </a:t>
            </a:r>
            <a:r>
              <a:rPr lang="es-ES_tradnl" sz="3200" b="0" dirty="0" err="1" smtClean="0">
                <a:latin typeface="Times New Roman" pitchFamily="18" charset="0"/>
                <a:cs typeface="Times New Roman" pitchFamily="18" charset="0"/>
              </a:rPr>
              <a:t>trách</a:t>
            </a:r>
            <a:r>
              <a:rPr lang="es-ES_tradnl" sz="3200" b="0" dirty="0" smtClean="0">
                <a:latin typeface="Times New Roman" pitchFamily="18" charset="0"/>
                <a:cs typeface="Times New Roman" pitchFamily="18" charset="0"/>
              </a:rPr>
              <a:t> </a:t>
            </a:r>
            <a:r>
              <a:rPr lang="es-ES_tradnl" sz="3200" b="0" dirty="0" err="1" smtClean="0">
                <a:latin typeface="Times New Roman" pitchFamily="18" charset="0"/>
                <a:cs typeface="Times New Roman" pitchFamily="18" charset="0"/>
              </a:rPr>
              <a:t>phạt</a:t>
            </a:r>
            <a:r>
              <a:rPr lang="es-ES_tradnl" sz="3200" b="0" dirty="0" smtClean="0">
                <a:latin typeface="Times New Roman" pitchFamily="18" charset="0"/>
                <a:cs typeface="Times New Roman" pitchFamily="18" charset="0"/>
              </a:rPr>
              <a:t> HS... </a:t>
            </a:r>
            <a:r>
              <a:rPr lang="es-ES_tradnl" sz="3200" b="0" dirty="0" err="1" smtClean="0">
                <a:latin typeface="Times New Roman" pitchFamily="18" charset="0"/>
                <a:cs typeface="Times New Roman" pitchFamily="18" charset="0"/>
              </a:rPr>
              <a:t>những</a:t>
            </a:r>
            <a:r>
              <a:rPr lang="es-ES_tradnl" sz="3200" b="0" dirty="0" smtClean="0">
                <a:latin typeface="Times New Roman" pitchFamily="18" charset="0"/>
                <a:cs typeface="Times New Roman" pitchFamily="18" charset="0"/>
              </a:rPr>
              <a:t> </a:t>
            </a:r>
            <a:r>
              <a:rPr lang="es-ES_tradnl" sz="3200" b="0" dirty="0" err="1" smtClean="0">
                <a:latin typeface="Times New Roman" pitchFamily="18" charset="0"/>
                <a:cs typeface="Times New Roman" pitchFamily="18" charset="0"/>
              </a:rPr>
              <a:t>cách</a:t>
            </a:r>
            <a:r>
              <a:rPr lang="es-ES_tradnl" sz="3200" b="0" dirty="0" smtClean="0">
                <a:latin typeface="Times New Roman" pitchFamily="18" charset="0"/>
                <a:cs typeface="Times New Roman" pitchFamily="18" charset="0"/>
              </a:rPr>
              <a:t>  </a:t>
            </a:r>
            <a:r>
              <a:rPr lang="es-ES_tradnl" sz="3200" b="0" dirty="0" err="1" smtClean="0">
                <a:latin typeface="Times New Roman" pitchFamily="18" charset="0"/>
                <a:cs typeface="Times New Roman" pitchFamily="18" charset="0"/>
              </a:rPr>
              <a:t>được</a:t>
            </a:r>
            <a:r>
              <a:rPr lang="es-ES_tradnl" sz="3200" b="0" dirty="0" smtClean="0">
                <a:latin typeface="Times New Roman" pitchFamily="18" charset="0"/>
                <a:cs typeface="Times New Roman" pitchFamily="18" charset="0"/>
              </a:rPr>
              <a:t> </a:t>
            </a:r>
            <a:r>
              <a:rPr lang="es-ES_tradnl" sz="3200" b="0" dirty="0" err="1" smtClean="0">
                <a:latin typeface="Times New Roman" pitchFamily="18" charset="0"/>
                <a:cs typeface="Times New Roman" pitchFamily="18" charset="0"/>
              </a:rPr>
              <a:t>coi</a:t>
            </a:r>
            <a:r>
              <a:rPr lang="es-ES_tradnl" sz="3200" b="0" dirty="0" smtClean="0">
                <a:latin typeface="Times New Roman" pitchFamily="18" charset="0"/>
                <a:cs typeface="Times New Roman" pitchFamily="18" charset="0"/>
              </a:rPr>
              <a:t> </a:t>
            </a:r>
            <a:r>
              <a:rPr lang="es-ES_tradnl" sz="3200" b="0" dirty="0" err="1" smtClean="0">
                <a:latin typeface="Times New Roman" pitchFamily="18" charset="0"/>
                <a:cs typeface="Times New Roman" pitchFamily="18" charset="0"/>
              </a:rPr>
              <a:t>là</a:t>
            </a:r>
            <a:r>
              <a:rPr lang="es-ES_tradnl" sz="3200" b="0" dirty="0" smtClean="0">
                <a:latin typeface="Times New Roman" pitchFamily="18" charset="0"/>
                <a:cs typeface="Times New Roman" pitchFamily="18" charset="0"/>
              </a:rPr>
              <a:t>  </a:t>
            </a:r>
            <a:r>
              <a:rPr lang="es-ES_tradnl" sz="3200" b="0" dirty="0" err="1" smtClean="0">
                <a:latin typeface="Times New Roman" pitchFamily="18" charset="0"/>
                <a:cs typeface="Times New Roman" pitchFamily="18" charset="0"/>
              </a:rPr>
              <a:t>mang</a:t>
            </a:r>
            <a:r>
              <a:rPr lang="es-ES_tradnl" sz="3200" b="0" dirty="0" smtClean="0">
                <a:latin typeface="Times New Roman" pitchFamily="18" charset="0"/>
                <a:cs typeface="Times New Roman" pitchFamily="18" charset="0"/>
              </a:rPr>
              <a:t> </a:t>
            </a:r>
            <a:r>
              <a:rPr lang="es-ES_tradnl" sz="3200" b="0" dirty="0" err="1" smtClean="0">
                <a:latin typeface="Times New Roman" pitchFamily="18" charset="0"/>
                <a:cs typeface="Times New Roman" pitchFamily="18" charset="0"/>
              </a:rPr>
              <a:t>lại</a:t>
            </a:r>
            <a:r>
              <a:rPr lang="es-ES_tradnl" sz="3200" b="0" dirty="0" smtClean="0">
                <a:latin typeface="Times New Roman" pitchFamily="18" charset="0"/>
                <a:cs typeface="Times New Roman" pitchFamily="18" charset="0"/>
              </a:rPr>
              <a:t> </a:t>
            </a:r>
            <a:r>
              <a:rPr lang="es-ES_tradnl" sz="3200" b="0" dirty="0" err="1" smtClean="0">
                <a:latin typeface="Times New Roman" pitchFamily="18" charset="0"/>
                <a:cs typeface="Times New Roman" pitchFamily="18" charset="0"/>
              </a:rPr>
              <a:t>kết</a:t>
            </a:r>
            <a:r>
              <a:rPr lang="es-ES_tradnl" sz="3200" b="0" dirty="0" smtClean="0">
                <a:latin typeface="Times New Roman" pitchFamily="18" charset="0"/>
                <a:cs typeface="Times New Roman" pitchFamily="18" charset="0"/>
              </a:rPr>
              <a:t> </a:t>
            </a:r>
            <a:r>
              <a:rPr lang="es-ES_tradnl" sz="3200" b="0" dirty="0" err="1" smtClean="0">
                <a:latin typeface="Times New Roman" pitchFamily="18" charset="0"/>
                <a:cs typeface="Times New Roman" pitchFamily="18" charset="0"/>
              </a:rPr>
              <a:t>quả</a:t>
            </a:r>
            <a:r>
              <a:rPr lang="es-ES_tradnl" sz="3200" b="0" dirty="0" smtClean="0">
                <a:latin typeface="Times New Roman" pitchFamily="18" charset="0"/>
                <a:cs typeface="Times New Roman" pitchFamily="18" charset="0"/>
              </a:rPr>
              <a:t>  </a:t>
            </a:r>
            <a:r>
              <a:rPr lang="es-ES_tradnl" sz="3200" b="0" dirty="0" err="1" smtClean="0">
                <a:latin typeface="Times New Roman" pitchFamily="18" charset="0"/>
                <a:cs typeface="Times New Roman" pitchFamily="18" charset="0"/>
              </a:rPr>
              <a:t>nhanh</a:t>
            </a:r>
            <a:r>
              <a:rPr lang="es-ES_tradnl" sz="3200" b="0" dirty="0" smtClean="0">
                <a:latin typeface="Times New Roman" pitchFamily="18" charset="0"/>
                <a:cs typeface="Times New Roman" pitchFamily="18" charset="0"/>
              </a:rPr>
              <a:t> </a:t>
            </a:r>
            <a:r>
              <a:rPr lang="es-ES_tradnl" sz="3200" b="0" dirty="0" err="1" smtClean="0">
                <a:latin typeface="Times New Roman" pitchFamily="18" charset="0"/>
                <a:cs typeface="Times New Roman" pitchFamily="18" charset="0"/>
              </a:rPr>
              <a:t>nhất</a:t>
            </a:r>
            <a:r>
              <a:rPr lang="es-ES_tradnl" sz="3200" b="0" dirty="0" smtClean="0">
                <a:latin typeface="Times New Roman" pitchFamily="18" charset="0"/>
                <a:cs typeface="Times New Roman" pitchFamily="18" charset="0"/>
              </a:rPr>
              <a:t>.</a:t>
            </a:r>
          </a:p>
          <a:p>
            <a:pPr>
              <a:spcAft>
                <a:spcPts val="600"/>
              </a:spcAft>
              <a:buFont typeface="Arial" pitchFamily="34" charset="0"/>
              <a:buChar char="•"/>
            </a:pPr>
            <a:r>
              <a:rPr lang="es-ES_tradnl" sz="3200" b="0" dirty="0" smtClean="0">
                <a:latin typeface="Times New Roman" pitchFamily="18" charset="0"/>
                <a:cs typeface="Times New Roman" pitchFamily="18" charset="0"/>
              </a:rPr>
              <a:t>….</a:t>
            </a:r>
            <a:endParaRPr lang="en-US" sz="3200" b="0" dirty="0" smtClean="0">
              <a:latin typeface="Times New Roman" pitchFamily="18" charset="0"/>
              <a:cs typeface="Times New Roman" pitchFamily="18" charset="0"/>
            </a:endParaRPr>
          </a:p>
          <a:p>
            <a:pPr>
              <a:buNone/>
            </a:pPr>
            <a:endParaRPr lang="en-US" sz="2800" b="0" dirty="0" smtClean="0"/>
          </a:p>
          <a:p>
            <a:endParaRPr lang="en-US" sz="2800" b="0" dirty="0" smtClean="0"/>
          </a:p>
          <a:p>
            <a:endParaRPr lang="en-US" sz="3600" dirty="0" smtClean="0"/>
          </a:p>
          <a:p>
            <a:pPr algn="ctr">
              <a:buFontTx/>
              <a:buNone/>
              <a:tabLst>
                <a:tab pos="541338" algn="l"/>
              </a:tabLst>
            </a:pPr>
            <a:endParaRPr lang="en-US" sz="3600" i="0" dirty="0" smtClean="0">
              <a:solidFill>
                <a:srgbClr val="0000FF"/>
              </a:solidFill>
            </a:endParaRPr>
          </a:p>
          <a:p>
            <a:pPr marL="457200" indent="-457200">
              <a:buNone/>
              <a:defRPr/>
            </a:pPr>
            <a:r>
              <a:rPr lang="en-US" sz="3600" dirty="0" smtClean="0"/>
              <a:t> </a:t>
            </a:r>
          </a:p>
          <a:p>
            <a:pPr algn="ctr">
              <a:buFontTx/>
              <a:buNone/>
              <a:tabLst>
                <a:tab pos="541338" algn="l"/>
              </a:tabLst>
            </a:pPr>
            <a:endParaRPr lang="en-US" sz="3600" i="0" dirty="0">
              <a:solidFill>
                <a:srgbClr val="0000FF"/>
              </a:solidFill>
            </a:endParaRPr>
          </a:p>
          <a:p>
            <a:pPr lvl="1">
              <a:buFontTx/>
              <a:buNone/>
              <a:tabLst>
                <a:tab pos="541338" algn="l"/>
              </a:tabLst>
            </a:pPr>
            <a:endParaRPr lang="en-US" sz="3200" b="0" i="0" dirty="0"/>
          </a:p>
          <a:p>
            <a:pPr>
              <a:buFontTx/>
              <a:buNone/>
              <a:tabLst>
                <a:tab pos="541338" algn="l"/>
              </a:tabLst>
            </a:pPr>
            <a:endParaRPr lang="en-US" sz="3200" dirty="0">
              <a:sym typeface="Wingdings" pitchFamily="2" charset="2"/>
            </a:endParaRP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0.0&quot;&gt;&lt;object type=&quot;1&quot; unique_id=&quot;10001&quot;&gt;&lt;object type=&quot;2&quot; unique_id=&quot;10002&quot;&gt;&lt;object type=&quot;3&quot; unique_id=&quot;10004&quot;&gt;&lt;property id=&quot;20148&quot; value=&quot;5&quot;/&gt;&lt;property id=&quot;20300&quot; value=&quot;Slide 1&quot;/&gt;&lt;property id=&quot;20307&quot; value=&quot;398&quot;/&gt;&lt;/object&gt;&lt;object type=&quot;3&quot; unique_id=&quot;10005&quot;&gt;&lt;property id=&quot;20148&quot; value=&quot;5&quot;/&gt;&lt;property id=&quot;20300&quot; value=&quot;Slide 2&quot;/&gt;&lt;property id=&quot;20307&quot; value=&quot;336&quot;/&gt;&lt;/object&gt;&lt;object type=&quot;3&quot; unique_id=&quot;10006&quot;&gt;&lt;property id=&quot;20148&quot; value=&quot;5&quot;/&gt;&lt;property id=&quot;20300&quot; value=&quot;Slide 3 - &amp;quot; &amp;quot;&quot;/&gt;&lt;property id=&quot;20307&quot; value=&quot;262&quot;/&gt;&lt;/object&gt;&lt;object type=&quot;3&quot; unique_id=&quot;10007&quot;&gt;&lt;property id=&quot;20148&quot; value=&quot;5&quot;/&gt;&lt;property id=&quot;20300&quot; value=&quot;Slide 4&quot;/&gt;&lt;property id=&quot;20307&quot; value=&quot;268&quot;/&gt;&lt;/object&gt;&lt;object type=&quot;3&quot; unique_id=&quot;10008&quot;&gt;&lt;property id=&quot;20148&quot; value=&quot;5&quot;/&gt;&lt;property id=&quot;20300&quot; value=&quot;Slide 5&quot;/&gt;&lt;property id=&quot;20307&quot; value=&quot;411&quot;/&gt;&lt;/object&gt;&lt;object type=&quot;3&quot; unique_id=&quot;10009&quot;&gt;&lt;property id=&quot;20148&quot; value=&quot;5&quot;/&gt;&lt;property id=&quot;20300&quot; value=&quot;Slide 6&quot;/&gt;&lt;property id=&quot;20307&quot; value=&quot;430&quot;/&gt;&lt;/object&gt;&lt;object type=&quot;3&quot; unique_id=&quot;10010&quot;&gt;&lt;property id=&quot;20148&quot; value=&quot;5&quot;/&gt;&lt;property id=&quot;20300&quot; value=&quot;Slide 7&quot;/&gt;&lt;property id=&quot;20307&quot; value=&quot;404&quot;/&gt;&lt;/object&gt;&lt;object type=&quot;3&quot; unique_id=&quot;10011&quot;&gt;&lt;property id=&quot;20148&quot; value=&quot;5&quot;/&gt;&lt;property id=&quot;20300&quot; value=&quot;Slide 8&quot;/&gt;&lt;property id=&quot;20307&quot; value=&quot;342&quot;/&gt;&lt;/object&gt;&lt;object type=&quot;3&quot; unique_id=&quot;10012&quot;&gt;&lt;property id=&quot;20148&quot; value=&quot;5&quot;/&gt;&lt;property id=&quot;20300&quot; value=&quot;Slide 9&quot;/&gt;&lt;property id=&quot;20307&quot; value=&quot;343&quot;/&gt;&lt;/object&gt;&lt;object type=&quot;3&quot; unique_id=&quot;10013&quot;&gt;&lt;property id=&quot;20148&quot; value=&quot;5&quot;/&gt;&lt;property id=&quot;20300&quot; value=&quot;Slide 10&quot;/&gt;&lt;property id=&quot;20307&quot; value=&quot;345&quot;/&gt;&lt;/object&gt;&lt;object type=&quot;3&quot; unique_id=&quot;10014&quot;&gt;&lt;property id=&quot;20148&quot; value=&quot;5&quot;/&gt;&lt;property id=&quot;20300&quot; value=&quot;Slide 11&quot;/&gt;&lt;property id=&quot;20307&quot; value=&quot;344&quot;/&gt;&lt;/object&gt;&lt;object type=&quot;3&quot; unique_id=&quot;10015&quot;&gt;&lt;property id=&quot;20148&quot; value=&quot;5&quot;/&gt;&lt;property id=&quot;20300&quot; value=&quot;Slide 12&quot;/&gt;&lt;property id=&quot;20307&quot; value=&quot;347&quot;/&gt;&lt;/object&gt;&lt;object type=&quot;3&quot; unique_id=&quot;10016&quot;&gt;&lt;property id=&quot;20148&quot; value=&quot;5&quot;/&gt;&lt;property id=&quot;20300&quot; value=&quot;Slide 13&quot;/&gt;&lt;property id=&quot;20307&quot; value=&quot;312&quot;/&gt;&lt;/object&gt;&lt;object type=&quot;3&quot; unique_id=&quot;10017&quot;&gt;&lt;property id=&quot;20148&quot; value=&quot;5&quot;/&gt;&lt;property id=&quot;20300&quot; value=&quot;Slide 14&quot;/&gt;&lt;property id=&quot;20307&quot; value=&quot;349&quot;/&gt;&lt;/object&gt;&lt;object type=&quot;3&quot; unique_id=&quot;10018&quot;&gt;&lt;property id=&quot;20148&quot; value=&quot;5&quot;/&gt;&lt;property id=&quot;20300&quot; value=&quot;Slide 15&quot;/&gt;&lt;property id=&quot;20307&quot; value=&quot;350&quot;/&gt;&lt;/object&gt;&lt;object type=&quot;3&quot; unique_id=&quot;10019&quot;&gt;&lt;property id=&quot;20148&quot; value=&quot;5&quot;/&gt;&lt;property id=&quot;20300&quot; value=&quot;Slide 16&quot;/&gt;&lt;property id=&quot;20307&quot; value=&quot;356&quot;/&gt;&lt;/object&gt;&lt;object type=&quot;3&quot; unique_id=&quot;10020&quot;&gt;&lt;property id=&quot;20148&quot; value=&quot;5&quot;/&gt;&lt;property id=&quot;20300&quot; value=&quot;Slide 17&quot;/&gt;&lt;property id=&quot;20307&quot; value=&quot;413&quot;/&gt;&lt;/object&gt;&lt;object type=&quot;3&quot; unique_id=&quot;10021&quot;&gt;&lt;property id=&quot;20148&quot; value=&quot;5&quot;/&gt;&lt;property id=&quot;20300&quot; value=&quot;Slide 18 - &amp;quot;Gợi ý một số hình thức khen thưởng&amp;quot;&quot;/&gt;&lt;property id=&quot;20307&quot; value=&quot;414&quot;/&gt;&lt;/object&gt;&lt;object type=&quot;3&quot; unique_id=&quot;10022&quot;&gt;&lt;property id=&quot;20148&quot; value=&quot;5&quot;/&gt;&lt;property id=&quot;20300&quot; value=&quot;Slide 19&quot;/&gt;&lt;property id=&quot;20307&quot; value=&quot;374&quot;/&gt;&lt;/object&gt;&lt;object type=&quot;3&quot; unique_id=&quot;10023&quot;&gt;&lt;property id=&quot;20148&quot; value=&quot;5&quot;/&gt;&lt;property id=&quot;20300&quot; value=&quot;Slide 20&quot;/&gt;&lt;property id=&quot;20307&quot; value=&quot;357&quot;/&gt;&lt;/object&gt;&lt;object type=&quot;3&quot; unique_id=&quot;10024&quot;&gt;&lt;property id=&quot;20148&quot; value=&quot;5&quot;/&gt;&lt;property id=&quot;20300&quot; value=&quot;Slide 21&quot;/&gt;&lt;property id=&quot;20307&quot; value=&quot;359&quot;/&gt;&lt;/object&gt;&lt;object type=&quot;3&quot; unique_id=&quot;10025&quot;&gt;&lt;property id=&quot;20148&quot; value=&quot;5&quot;/&gt;&lt;property id=&quot;20300&quot; value=&quot;Slide 22&quot;/&gt;&lt;property id=&quot;20307&quot; value=&quot;358&quot;/&gt;&lt;/object&gt;&lt;object type=&quot;3&quot; unique_id=&quot;10026&quot;&gt;&lt;property id=&quot;20148&quot; value=&quot;5&quot;/&gt;&lt;property id=&quot;20300&quot; value=&quot;Slide 23&quot;/&gt;&lt;property id=&quot;20307&quot; value=&quot;415&quot;/&gt;&lt;/object&gt;&lt;object type=&quot;3&quot; unique_id=&quot;10027&quot;&gt;&lt;property id=&quot;20148&quot; value=&quot;5&quot;/&gt;&lt;property id=&quot;20300&quot; value=&quot;Slide 24&quot;/&gt;&lt;property id=&quot;20307&quot; value=&quot;360&quot;/&gt;&lt;/object&gt;&lt;object type=&quot;3&quot; unique_id=&quot;10028&quot;&gt;&lt;property id=&quot;20148&quot; value=&quot;5&quot;/&gt;&lt;property id=&quot;20300&quot; value=&quot;Slide 25&quot;/&gt;&lt;property id=&quot;20307&quot; value=&quot;361&quot;/&gt;&lt;/object&gt;&lt;object type=&quot;3&quot; unique_id=&quot;10029&quot;&gt;&lt;property id=&quot;20148&quot; value=&quot;5&quot;/&gt;&lt;property id=&quot;20300&quot; value=&quot;Slide 26&quot;/&gt;&lt;property id=&quot;20307&quot; value=&quot;409&quot;/&gt;&lt;/object&gt;&lt;object type=&quot;3&quot; unique_id=&quot;10030&quot;&gt;&lt;property id=&quot;20148&quot; value=&quot;5&quot;/&gt;&lt;property id=&quot;20300&quot; value=&quot;Slide 27&quot;/&gt;&lt;property id=&quot;20307&quot; value=&quot;365&quot;/&gt;&lt;/object&gt;&lt;object type=&quot;3&quot; unique_id=&quot;10031&quot;&gt;&lt;property id=&quot;20148&quot; value=&quot;5&quot;/&gt;&lt;property id=&quot;20300&quot; value=&quot;Slide 28&quot;/&gt;&lt;property id=&quot;20307&quot; value=&quot;351&quot;/&gt;&lt;/object&gt;&lt;object type=&quot;3&quot; unique_id=&quot;10032&quot;&gt;&lt;property id=&quot;20148&quot; value=&quot;5&quot;/&gt;&lt;property id=&quot;20300&quot; value=&quot;Slide 29&quot;/&gt;&lt;property id=&quot;20307&quot; value=&quot;364&quot;/&gt;&lt;/object&gt;&lt;object type=&quot;3&quot; unique_id=&quot;10033&quot;&gt;&lt;property id=&quot;20148&quot; value=&quot;5&quot;/&gt;&lt;property id=&quot;20300&quot; value=&quot;Slide 30&quot;/&gt;&lt;property id=&quot;20307&quot; value=&quot;362&quot;/&gt;&lt;/object&gt;&lt;object type=&quot;3&quot; unique_id=&quot;10034&quot;&gt;&lt;property id=&quot;20148&quot; value=&quot;5&quot;/&gt;&lt;property id=&quot;20300&quot; value=&quot;Slide 31&quot;/&gt;&lt;property id=&quot;20307&quot; value=&quot;366&quot;/&gt;&lt;/object&gt;&lt;object type=&quot;3&quot; unique_id=&quot;10035&quot;&gt;&lt;property id=&quot;20148&quot; value=&quot;5&quot;/&gt;&lt;property id=&quot;20300&quot; value=&quot;Slide 32&quot;/&gt;&lt;property id=&quot;20307&quot; value=&quot;416&quot;/&gt;&lt;/object&gt;&lt;object type=&quot;3&quot; unique_id=&quot;10036&quot;&gt;&lt;property id=&quot;20148&quot; value=&quot;5&quot;/&gt;&lt;property id=&quot;20300&quot; value=&quot;Slide 33&quot;/&gt;&lt;property id=&quot;20307&quot; value=&quot;408&quot;/&gt;&lt;/object&gt;&lt;object type=&quot;3&quot; unique_id=&quot;10037&quot;&gt;&lt;property id=&quot;20148&quot; value=&quot;5&quot;/&gt;&lt;property id=&quot;20300&quot; value=&quot;Slide 34&quot;/&gt;&lt;property id=&quot;20307&quot; value=&quot;427&quot;/&gt;&lt;/object&gt;&lt;object type=&quot;3&quot; unique_id=&quot;10038&quot;&gt;&lt;property id=&quot;20148&quot; value=&quot;5&quot;/&gt;&lt;property id=&quot;20300&quot; value=&quot;Slide 35&quot;/&gt;&lt;property id=&quot;20307&quot; value=&quot;352&quot;/&gt;&lt;/object&gt;&lt;object type=&quot;3&quot; unique_id=&quot;10039&quot;&gt;&lt;property id=&quot;20148&quot; value=&quot;5&quot;/&gt;&lt;property id=&quot;20300&quot; value=&quot;Slide 36&quot;/&gt;&lt;property id=&quot;20307&quot; value=&quot;369&quot;/&gt;&lt;/object&gt;&lt;object type=&quot;3&quot; unique_id=&quot;10040&quot;&gt;&lt;property id=&quot;20148&quot; value=&quot;5&quot;/&gt;&lt;property id=&quot;20300&quot; value=&quot;Slide 37&quot;/&gt;&lt;property id=&quot;20307&quot; value=&quot;370&quot;/&gt;&lt;/object&gt;&lt;object type=&quot;3&quot; unique_id=&quot;10041&quot;&gt;&lt;property id=&quot;20148&quot; value=&quot;5&quot;/&gt;&lt;property id=&quot;20300&quot; value=&quot;Slide 38&quot;/&gt;&lt;property id=&quot;20307&quot; value=&quot;371&quot;/&gt;&lt;/object&gt;&lt;object type=&quot;3&quot; unique_id=&quot;10042&quot;&gt;&lt;property id=&quot;20148&quot; value=&quot;5&quot;/&gt;&lt;property id=&quot;20300&quot; value=&quot;Slide 39&quot;/&gt;&lt;property id=&quot;20307&quot; value=&quot;419&quot;/&gt;&lt;/object&gt;&lt;object type=&quot;3&quot; unique_id=&quot;10043&quot;&gt;&lt;property id=&quot;20148&quot; value=&quot;5&quot;/&gt;&lt;property id=&quot;20300&quot; value=&quot;Slide 40&quot;/&gt;&lt;property id=&quot;20307&quot; value=&quot;418&quot;/&gt;&lt;/object&gt;&lt;object type=&quot;3&quot; unique_id=&quot;10044&quot;&gt;&lt;property id=&quot;20148&quot; value=&quot;5&quot;/&gt;&lt;property id=&quot;20300&quot; value=&quot;Slide 41&quot;/&gt;&lt;property id=&quot;20307&quot; value=&quot;376&quot;/&gt;&lt;/object&gt;&lt;object type=&quot;3&quot; unique_id=&quot;10045&quot;&gt;&lt;property id=&quot;20148&quot; value=&quot;5&quot;/&gt;&lt;property id=&quot;20300&quot; value=&quot;Slide 42&quot;/&gt;&lt;property id=&quot;20307&quot; value=&quot;373&quot;/&gt;&lt;/object&gt;&lt;object type=&quot;3&quot; unique_id=&quot;10046&quot;&gt;&lt;property id=&quot;20148&quot; value=&quot;5&quot;/&gt;&lt;property id=&quot;20300&quot; value=&quot;Slide 43&quot;/&gt;&lt;property id=&quot;20307&quot; value=&quot;377&quot;/&gt;&lt;/object&gt;&lt;object type=&quot;3&quot; unique_id=&quot;10047&quot;&gt;&lt;property id=&quot;20148&quot; value=&quot;5&quot;/&gt;&lt;property id=&quot;20300&quot; value=&quot;Slide 44&quot;/&gt;&lt;property id=&quot;20307&quot; value=&quot;378&quot;/&gt;&lt;/object&gt;&lt;object type=&quot;3&quot; unique_id=&quot;10048&quot;&gt;&lt;property id=&quot;20148&quot; value=&quot;5&quot;/&gt;&lt;property id=&quot;20300&quot; value=&quot;Slide 45&quot;/&gt;&lt;property id=&quot;20307&quot; value=&quot;379&quot;/&gt;&lt;/object&gt;&lt;object type=&quot;3&quot; unique_id=&quot;10049&quot;&gt;&lt;property id=&quot;20148&quot; value=&quot;5&quot;/&gt;&lt;property id=&quot;20300&quot; value=&quot;Slide 46&quot;/&gt;&lt;property id=&quot;20307&quot; value=&quot;425&quot;/&gt;&lt;/object&gt;&lt;object type=&quot;3&quot; unique_id=&quot;10050&quot;&gt;&lt;property id=&quot;20148&quot; value=&quot;5&quot;/&gt;&lt;property id=&quot;20300&quot; value=&quot;Slide 47 - &amp;quot;C.  Các hình thức tổ chức hoạt động giáo dục nhằm thực hiện kỉ luật tích cực trong trường TrH   &amp;quot;&quot;/&gt;&lt;property id=&quot;20307&quot; value=&quot;424&quot;/&gt;&lt;/object&gt;&lt;object type=&quot;3&quot; unique_id=&quot;10052&quot;&gt;&lt;property id=&quot;20148&quot; value=&quot;5&quot;/&gt;&lt;property id=&quot;20300&quot; value=&quot;Slide 48&quot;/&gt;&lt;property id=&quot;20307&quot; value=&quot;266&quot;/&gt;&lt;/object&gt;&lt;/object&gt;&lt;object type=&quot;8&quot; unique_id=&quot;10104&quo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NULL"/></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5317</TotalTime>
  <Words>3632</Words>
  <Application>Microsoft Office PowerPoint</Application>
  <PresentationFormat>On-screen Show (4:3)</PresentationFormat>
  <Paragraphs>361</Paragraphs>
  <Slides>48</Slides>
  <Notes>5</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Flow</vt:lpstr>
      <vt:lpstr>PowerPoint Presentation</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Gợi ý một số hình thức khen thưởng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  Các hình thức tổ chức hoạt động giáo dục nhằm thực hiện kỉ luật tích cực trong trường TrH   </vt:lpstr>
      <vt:lpstr>PowerPoint Presentation</vt:lpstr>
    </vt:vector>
  </TitlesOfParts>
  <Company>PHONG VU COMPUTER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PHONG VU</dc:creator>
  <cp:lastModifiedBy>Windows User</cp:lastModifiedBy>
  <cp:revision>369</cp:revision>
  <dcterms:created xsi:type="dcterms:W3CDTF">2009-06-09T17:28:45Z</dcterms:created>
  <dcterms:modified xsi:type="dcterms:W3CDTF">2019-08-15T02:38:27Z</dcterms:modified>
</cp:coreProperties>
</file>